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y="6858000" cx="12192000"/>
  <p:notesSz cx="6858000" cy="9144000"/>
  <p:embeddedFontLst>
    <p:embeddedFont>
      <p:font typeface="Arial Black"/>
      <p:regular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2" roundtripDataSignature="AMtx7mivxiR17Ewiy8dIEHctKf9XMHqW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ArialBlack-regular.fntdata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32" Type="http://customschemas.google.com/relationships/presentationmetadata" Target="meta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jp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jp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_Blu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8"/>
          <p:cNvSpPr txBox="1"/>
          <p:nvPr>
            <p:ph type="ctrTitle"/>
          </p:nvPr>
        </p:nvSpPr>
        <p:spPr>
          <a:xfrm>
            <a:off x="478970" y="524932"/>
            <a:ext cx="10249989" cy="186266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8"/>
          <p:cNvSpPr txBox="1"/>
          <p:nvPr>
            <p:ph idx="1" type="subTitle"/>
          </p:nvPr>
        </p:nvSpPr>
        <p:spPr>
          <a:xfrm>
            <a:off x="478971" y="2516776"/>
            <a:ext cx="9144000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i="0"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Blue02">
  <p:cSld name="3_Content_Blue0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7"/>
          <p:cNvSpPr txBox="1"/>
          <p:nvPr>
            <p:ph type="title"/>
          </p:nvPr>
        </p:nvSpPr>
        <p:spPr>
          <a:xfrm>
            <a:off x="428897" y="365125"/>
            <a:ext cx="8157754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7"/>
          <p:cNvSpPr txBox="1"/>
          <p:nvPr>
            <p:ph idx="1" type="body"/>
          </p:nvPr>
        </p:nvSpPr>
        <p:spPr>
          <a:xfrm>
            <a:off x="705393" y="2255520"/>
            <a:ext cx="10165807" cy="31350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Blue03">
  <p:cSld name="3_Content_Blue0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8"/>
          <p:cNvSpPr txBox="1"/>
          <p:nvPr>
            <p:ph type="title"/>
          </p:nvPr>
        </p:nvSpPr>
        <p:spPr>
          <a:xfrm>
            <a:off x="428896" y="365125"/>
            <a:ext cx="3995057" cy="23954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Black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8"/>
          <p:cNvSpPr txBox="1"/>
          <p:nvPr>
            <p:ph idx="1" type="body"/>
          </p:nvPr>
        </p:nvSpPr>
        <p:spPr>
          <a:xfrm>
            <a:off x="4885507" y="705393"/>
            <a:ext cx="6653349" cy="485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Blue04">
  <p:cSld name="3_Content_Blue0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9"/>
          <p:cNvSpPr txBox="1"/>
          <p:nvPr>
            <p:ph type="title"/>
          </p:nvPr>
        </p:nvSpPr>
        <p:spPr>
          <a:xfrm>
            <a:off x="428897" y="365125"/>
            <a:ext cx="906344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9"/>
          <p:cNvSpPr txBox="1"/>
          <p:nvPr>
            <p:ph idx="1" type="body"/>
          </p:nvPr>
        </p:nvSpPr>
        <p:spPr>
          <a:xfrm>
            <a:off x="783771" y="2255520"/>
            <a:ext cx="6505303" cy="4145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Blue05">
  <p:cSld name="3_Content_Blue0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0"/>
          <p:cNvSpPr txBox="1"/>
          <p:nvPr>
            <p:ph type="title"/>
          </p:nvPr>
        </p:nvSpPr>
        <p:spPr>
          <a:xfrm>
            <a:off x="428897" y="365125"/>
            <a:ext cx="906344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40"/>
          <p:cNvSpPr txBox="1"/>
          <p:nvPr>
            <p:ph idx="1" type="body"/>
          </p:nvPr>
        </p:nvSpPr>
        <p:spPr>
          <a:xfrm>
            <a:off x="783771" y="2255520"/>
            <a:ext cx="6566263" cy="39362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Blue06">
  <p:cSld name="3_Content_Blue0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1"/>
          <p:cNvSpPr txBox="1"/>
          <p:nvPr>
            <p:ph type="title"/>
          </p:nvPr>
        </p:nvSpPr>
        <p:spPr>
          <a:xfrm>
            <a:off x="428897" y="365125"/>
            <a:ext cx="836797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41"/>
          <p:cNvSpPr txBox="1"/>
          <p:nvPr>
            <p:ph idx="1" type="body"/>
          </p:nvPr>
        </p:nvSpPr>
        <p:spPr>
          <a:xfrm>
            <a:off x="609600" y="2176462"/>
            <a:ext cx="3056467" cy="34200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41"/>
          <p:cNvSpPr txBox="1"/>
          <p:nvPr>
            <p:ph idx="2" type="body"/>
          </p:nvPr>
        </p:nvSpPr>
        <p:spPr>
          <a:xfrm>
            <a:off x="4394729" y="2176462"/>
            <a:ext cx="3140075" cy="3502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41"/>
          <p:cNvSpPr txBox="1"/>
          <p:nvPr>
            <p:ph idx="3" type="body"/>
          </p:nvPr>
        </p:nvSpPr>
        <p:spPr>
          <a:xfrm>
            <a:off x="8186738" y="2176462"/>
            <a:ext cx="3336395" cy="34200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 Img_Blue01">
  <p:cSld name="3_Content Img_Blue0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2"/>
          <p:cNvSpPr txBox="1"/>
          <p:nvPr>
            <p:ph type="title"/>
          </p:nvPr>
        </p:nvSpPr>
        <p:spPr>
          <a:xfrm>
            <a:off x="428897" y="365125"/>
            <a:ext cx="856270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42"/>
          <p:cNvSpPr txBox="1"/>
          <p:nvPr>
            <p:ph idx="1" type="body"/>
          </p:nvPr>
        </p:nvSpPr>
        <p:spPr>
          <a:xfrm>
            <a:off x="783772" y="2255519"/>
            <a:ext cx="5735561" cy="40098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42"/>
          <p:cNvSpPr/>
          <p:nvPr>
            <p:ph idx="2" type="pic"/>
          </p:nvPr>
        </p:nvSpPr>
        <p:spPr>
          <a:xfrm>
            <a:off x="7730068" y="1816403"/>
            <a:ext cx="4087964" cy="393569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 Img_Blue02">
  <p:cSld name="3_Content Img_Blue0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3"/>
          <p:cNvSpPr txBox="1"/>
          <p:nvPr>
            <p:ph idx="1" type="body"/>
          </p:nvPr>
        </p:nvSpPr>
        <p:spPr>
          <a:xfrm>
            <a:off x="5389639" y="697652"/>
            <a:ext cx="6192761" cy="47972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43"/>
          <p:cNvSpPr/>
          <p:nvPr>
            <p:ph idx="2" type="pic"/>
          </p:nvPr>
        </p:nvSpPr>
        <p:spPr>
          <a:xfrm>
            <a:off x="284505" y="347130"/>
            <a:ext cx="4608185" cy="4436533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Cream01">
  <p:cSld name="3_Content_Cream0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4"/>
          <p:cNvSpPr txBox="1"/>
          <p:nvPr>
            <p:ph type="title"/>
          </p:nvPr>
        </p:nvSpPr>
        <p:spPr>
          <a:xfrm>
            <a:off x="428897" y="365125"/>
            <a:ext cx="835805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44"/>
          <p:cNvSpPr txBox="1"/>
          <p:nvPr>
            <p:ph idx="1" type="body"/>
          </p:nvPr>
        </p:nvSpPr>
        <p:spPr>
          <a:xfrm>
            <a:off x="705393" y="2255520"/>
            <a:ext cx="9962607" cy="30654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Cream02">
  <p:cSld name="3_Content_Cream0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5"/>
          <p:cNvSpPr txBox="1"/>
          <p:nvPr>
            <p:ph type="title"/>
          </p:nvPr>
        </p:nvSpPr>
        <p:spPr>
          <a:xfrm>
            <a:off x="428897" y="365125"/>
            <a:ext cx="8157754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45"/>
          <p:cNvSpPr txBox="1"/>
          <p:nvPr>
            <p:ph idx="1" type="body"/>
          </p:nvPr>
        </p:nvSpPr>
        <p:spPr>
          <a:xfrm>
            <a:off x="705393" y="2255520"/>
            <a:ext cx="10363201" cy="31350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Cream03">
  <p:cSld name="3_Content_Cream0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6"/>
          <p:cNvSpPr txBox="1"/>
          <p:nvPr>
            <p:ph type="title"/>
          </p:nvPr>
        </p:nvSpPr>
        <p:spPr>
          <a:xfrm>
            <a:off x="428897" y="365125"/>
            <a:ext cx="3880636" cy="23954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Black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46"/>
          <p:cNvSpPr txBox="1"/>
          <p:nvPr>
            <p:ph idx="1" type="body"/>
          </p:nvPr>
        </p:nvSpPr>
        <p:spPr>
          <a:xfrm>
            <a:off x="4885507" y="705393"/>
            <a:ext cx="6653349" cy="485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_Cream">
  <p:cSld name="1_Title Slide_Cream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9"/>
          <p:cNvSpPr txBox="1"/>
          <p:nvPr>
            <p:ph type="ctrTitle"/>
          </p:nvPr>
        </p:nvSpPr>
        <p:spPr>
          <a:xfrm>
            <a:off x="478970" y="524932"/>
            <a:ext cx="11171163" cy="186266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9"/>
          <p:cNvSpPr txBox="1"/>
          <p:nvPr>
            <p:ph idx="1" type="subTitle"/>
          </p:nvPr>
        </p:nvSpPr>
        <p:spPr>
          <a:xfrm>
            <a:off x="478971" y="2516776"/>
            <a:ext cx="8456023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i="0"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Cream04">
  <p:cSld name="3_Content_Cream0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7"/>
          <p:cNvSpPr txBox="1"/>
          <p:nvPr>
            <p:ph type="title"/>
          </p:nvPr>
        </p:nvSpPr>
        <p:spPr>
          <a:xfrm>
            <a:off x="428897" y="365125"/>
            <a:ext cx="906344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47"/>
          <p:cNvSpPr txBox="1"/>
          <p:nvPr>
            <p:ph idx="1" type="body"/>
          </p:nvPr>
        </p:nvSpPr>
        <p:spPr>
          <a:xfrm>
            <a:off x="783771" y="2255520"/>
            <a:ext cx="6802362" cy="38997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Cream05">
  <p:cSld name="3_Content_Cream0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8"/>
          <p:cNvSpPr txBox="1"/>
          <p:nvPr>
            <p:ph type="title"/>
          </p:nvPr>
        </p:nvSpPr>
        <p:spPr>
          <a:xfrm>
            <a:off x="428897" y="365125"/>
            <a:ext cx="906344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48"/>
          <p:cNvSpPr txBox="1"/>
          <p:nvPr>
            <p:ph idx="1" type="body"/>
          </p:nvPr>
        </p:nvSpPr>
        <p:spPr>
          <a:xfrm>
            <a:off x="783771" y="2255520"/>
            <a:ext cx="6455229" cy="4018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Cream06">
  <p:cSld name="3_Content_Cream0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9"/>
          <p:cNvSpPr txBox="1"/>
          <p:nvPr>
            <p:ph type="title"/>
          </p:nvPr>
        </p:nvSpPr>
        <p:spPr>
          <a:xfrm>
            <a:off x="428897" y="365125"/>
            <a:ext cx="828330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49"/>
          <p:cNvSpPr txBox="1"/>
          <p:nvPr>
            <p:ph idx="1" type="body"/>
          </p:nvPr>
        </p:nvSpPr>
        <p:spPr>
          <a:xfrm>
            <a:off x="609600" y="2193396"/>
            <a:ext cx="3056467" cy="34200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49"/>
          <p:cNvSpPr txBox="1"/>
          <p:nvPr>
            <p:ph idx="2" type="body"/>
          </p:nvPr>
        </p:nvSpPr>
        <p:spPr>
          <a:xfrm>
            <a:off x="4394729" y="2193396"/>
            <a:ext cx="3140075" cy="3502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49"/>
          <p:cNvSpPr txBox="1"/>
          <p:nvPr>
            <p:ph idx="3" type="body"/>
          </p:nvPr>
        </p:nvSpPr>
        <p:spPr>
          <a:xfrm>
            <a:off x="8186738" y="2193396"/>
            <a:ext cx="3336395" cy="34200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 Img_Cream01">
  <p:cSld name="3_Content Img_Cream0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50"/>
          <p:cNvSpPr txBox="1"/>
          <p:nvPr>
            <p:ph type="title"/>
          </p:nvPr>
        </p:nvSpPr>
        <p:spPr>
          <a:xfrm>
            <a:off x="428897" y="365125"/>
            <a:ext cx="856270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50"/>
          <p:cNvSpPr txBox="1"/>
          <p:nvPr>
            <p:ph idx="1" type="body"/>
          </p:nvPr>
        </p:nvSpPr>
        <p:spPr>
          <a:xfrm>
            <a:off x="783772" y="2255519"/>
            <a:ext cx="5735561" cy="40098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50"/>
          <p:cNvSpPr/>
          <p:nvPr>
            <p:ph idx="2" type="pic"/>
          </p:nvPr>
        </p:nvSpPr>
        <p:spPr>
          <a:xfrm>
            <a:off x="7730068" y="1816403"/>
            <a:ext cx="4087964" cy="393569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 Img_Cream02">
  <p:cSld name="3_Content Img_Cream0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1"/>
          <p:cNvSpPr txBox="1"/>
          <p:nvPr>
            <p:ph idx="1" type="body"/>
          </p:nvPr>
        </p:nvSpPr>
        <p:spPr>
          <a:xfrm>
            <a:off x="5389640" y="697652"/>
            <a:ext cx="6108094" cy="47972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51"/>
          <p:cNvSpPr/>
          <p:nvPr>
            <p:ph idx="2" type="pic"/>
          </p:nvPr>
        </p:nvSpPr>
        <p:spPr>
          <a:xfrm>
            <a:off x="284505" y="347130"/>
            <a:ext cx="4608185" cy="4436533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Only_Blue" type="titleOnly">
  <p:cSld name="TITLE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2"/>
          <p:cNvSpPr txBox="1"/>
          <p:nvPr>
            <p:ph type="title"/>
          </p:nvPr>
        </p:nvSpPr>
        <p:spPr>
          <a:xfrm>
            <a:off x="1673497" y="414868"/>
            <a:ext cx="8799770" cy="2733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Only_Cream">
  <p:cSld name="4_Title Only_Cream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3"/>
          <p:cNvSpPr txBox="1"/>
          <p:nvPr>
            <p:ph type="title"/>
          </p:nvPr>
        </p:nvSpPr>
        <p:spPr>
          <a:xfrm>
            <a:off x="428897" y="414868"/>
            <a:ext cx="11288970" cy="2733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ection Header_Blue01">
  <p:cSld name="2_Section Header_Blue0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0"/>
          <p:cNvSpPr txBox="1"/>
          <p:nvPr>
            <p:ph type="title"/>
          </p:nvPr>
        </p:nvSpPr>
        <p:spPr>
          <a:xfrm>
            <a:off x="478970" y="0"/>
            <a:ext cx="8732763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0"/>
          <p:cNvSpPr txBox="1"/>
          <p:nvPr>
            <p:ph idx="1" type="subTitle"/>
          </p:nvPr>
        </p:nvSpPr>
        <p:spPr>
          <a:xfrm>
            <a:off x="478971" y="2527904"/>
            <a:ext cx="6565296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i="0" sz="22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ection Header_Blue02">
  <p:cSld name="2_Section Header_Blue0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1"/>
          <p:cNvSpPr txBox="1"/>
          <p:nvPr>
            <p:ph type="title"/>
          </p:nvPr>
        </p:nvSpPr>
        <p:spPr>
          <a:xfrm>
            <a:off x="478970" y="0"/>
            <a:ext cx="8554963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1"/>
          <p:cNvSpPr txBox="1"/>
          <p:nvPr>
            <p:ph idx="1" type="subTitle"/>
          </p:nvPr>
        </p:nvSpPr>
        <p:spPr>
          <a:xfrm>
            <a:off x="478971" y="2527904"/>
            <a:ext cx="6565296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i="0" sz="22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ection Header_Blue03">
  <p:cSld name="2_Section Header_Blue0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2"/>
          <p:cNvSpPr txBox="1"/>
          <p:nvPr>
            <p:ph type="title"/>
          </p:nvPr>
        </p:nvSpPr>
        <p:spPr>
          <a:xfrm>
            <a:off x="478970" y="0"/>
            <a:ext cx="9545563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2"/>
          <p:cNvSpPr txBox="1"/>
          <p:nvPr>
            <p:ph idx="1" type="subTitle"/>
          </p:nvPr>
        </p:nvSpPr>
        <p:spPr>
          <a:xfrm>
            <a:off x="478971" y="2527904"/>
            <a:ext cx="7640562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i="0" sz="22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ection Header_Cream01">
  <p:cSld name="2_Section Header_Cream0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3"/>
          <p:cNvSpPr txBox="1"/>
          <p:nvPr>
            <p:ph type="title"/>
          </p:nvPr>
        </p:nvSpPr>
        <p:spPr>
          <a:xfrm>
            <a:off x="478971" y="0"/>
            <a:ext cx="7649030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3"/>
          <p:cNvSpPr txBox="1"/>
          <p:nvPr>
            <p:ph idx="1" type="subTitle"/>
          </p:nvPr>
        </p:nvSpPr>
        <p:spPr>
          <a:xfrm>
            <a:off x="478971" y="2527904"/>
            <a:ext cx="6565296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i="0" sz="22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ection Header_Cream02">
  <p:cSld name="2_Section Header_Cream0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4"/>
          <p:cNvSpPr txBox="1"/>
          <p:nvPr>
            <p:ph type="title"/>
          </p:nvPr>
        </p:nvSpPr>
        <p:spPr>
          <a:xfrm>
            <a:off x="478970" y="0"/>
            <a:ext cx="9189963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34"/>
          <p:cNvSpPr txBox="1"/>
          <p:nvPr>
            <p:ph idx="1" type="subTitle"/>
          </p:nvPr>
        </p:nvSpPr>
        <p:spPr>
          <a:xfrm>
            <a:off x="478971" y="2527904"/>
            <a:ext cx="7259562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i="0" sz="22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ection Header_Cream03">
  <p:cSld name="2_Section Header_Cream0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5"/>
          <p:cNvSpPr txBox="1"/>
          <p:nvPr>
            <p:ph type="title"/>
          </p:nvPr>
        </p:nvSpPr>
        <p:spPr>
          <a:xfrm>
            <a:off x="478970" y="0"/>
            <a:ext cx="10273697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5"/>
          <p:cNvSpPr txBox="1"/>
          <p:nvPr>
            <p:ph idx="1" type="subTitle"/>
          </p:nvPr>
        </p:nvSpPr>
        <p:spPr>
          <a:xfrm>
            <a:off x="478971" y="2527904"/>
            <a:ext cx="7064829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i="0" sz="22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tent_Blue01" type="obj">
  <p:cSld name="OBJEC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6"/>
          <p:cNvSpPr txBox="1"/>
          <p:nvPr>
            <p:ph type="title"/>
          </p:nvPr>
        </p:nvSpPr>
        <p:spPr>
          <a:xfrm>
            <a:off x="428897" y="365125"/>
            <a:ext cx="835805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6"/>
          <p:cNvSpPr txBox="1"/>
          <p:nvPr>
            <p:ph idx="1" type="body"/>
          </p:nvPr>
        </p:nvSpPr>
        <p:spPr>
          <a:xfrm>
            <a:off x="705393" y="2255520"/>
            <a:ext cx="10685418" cy="30654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7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ADA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/>
          <p:nvPr>
            <p:ph type="title"/>
          </p:nvPr>
        </p:nvSpPr>
        <p:spPr>
          <a:xfrm>
            <a:off x="428897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b="1" i="0" sz="4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7"/>
          <p:cNvSpPr txBox="1"/>
          <p:nvPr>
            <p:ph idx="1" type="body"/>
          </p:nvPr>
        </p:nvSpPr>
        <p:spPr>
          <a:xfrm>
            <a:off x="428897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"/>
          <p:cNvSpPr txBox="1"/>
          <p:nvPr>
            <p:ph type="ctrTitle"/>
          </p:nvPr>
        </p:nvSpPr>
        <p:spPr>
          <a:xfrm>
            <a:off x="478970" y="524932"/>
            <a:ext cx="10249989" cy="186266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/>
              <a:t>Presentation Heading</a:t>
            </a:r>
            <a:endParaRPr/>
          </a:p>
        </p:txBody>
      </p:sp>
      <p:sp>
        <p:nvSpPr>
          <p:cNvPr id="99" name="Google Shape;99;p1"/>
          <p:cNvSpPr txBox="1"/>
          <p:nvPr>
            <p:ph idx="1" type="subTitle"/>
          </p:nvPr>
        </p:nvSpPr>
        <p:spPr>
          <a:xfrm>
            <a:off x="478971" y="2516776"/>
            <a:ext cx="9144000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0"/>
          <p:cNvSpPr txBox="1"/>
          <p:nvPr>
            <p:ph type="title"/>
          </p:nvPr>
        </p:nvSpPr>
        <p:spPr>
          <a:xfrm>
            <a:off x="428897" y="365125"/>
            <a:ext cx="8157754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153" name="Google Shape;153;p10"/>
          <p:cNvSpPr txBox="1"/>
          <p:nvPr>
            <p:ph idx="1" type="body"/>
          </p:nvPr>
        </p:nvSpPr>
        <p:spPr>
          <a:xfrm>
            <a:off x="705393" y="2255520"/>
            <a:ext cx="10165807" cy="31350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1"/>
          <p:cNvSpPr txBox="1"/>
          <p:nvPr>
            <p:ph type="title"/>
          </p:nvPr>
        </p:nvSpPr>
        <p:spPr>
          <a:xfrm>
            <a:off x="428896" y="365125"/>
            <a:ext cx="3995057" cy="23954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159" name="Google Shape;159;p11"/>
          <p:cNvSpPr txBox="1"/>
          <p:nvPr>
            <p:ph idx="1" type="body"/>
          </p:nvPr>
        </p:nvSpPr>
        <p:spPr>
          <a:xfrm>
            <a:off x="4885507" y="705393"/>
            <a:ext cx="6653349" cy="485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2"/>
          <p:cNvSpPr txBox="1"/>
          <p:nvPr>
            <p:ph type="title"/>
          </p:nvPr>
        </p:nvSpPr>
        <p:spPr>
          <a:xfrm>
            <a:off x="428897" y="365125"/>
            <a:ext cx="906344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165" name="Google Shape;165;p12"/>
          <p:cNvSpPr txBox="1"/>
          <p:nvPr>
            <p:ph idx="1" type="body"/>
          </p:nvPr>
        </p:nvSpPr>
        <p:spPr>
          <a:xfrm>
            <a:off x="783771" y="2255520"/>
            <a:ext cx="6505303" cy="4145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3"/>
          <p:cNvSpPr txBox="1"/>
          <p:nvPr>
            <p:ph type="title"/>
          </p:nvPr>
        </p:nvSpPr>
        <p:spPr>
          <a:xfrm>
            <a:off x="428897" y="365125"/>
            <a:ext cx="906344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171" name="Google Shape;171;p13"/>
          <p:cNvSpPr txBox="1"/>
          <p:nvPr>
            <p:ph idx="1" type="body"/>
          </p:nvPr>
        </p:nvSpPr>
        <p:spPr>
          <a:xfrm>
            <a:off x="783771" y="2255520"/>
            <a:ext cx="6566263" cy="39362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4"/>
          <p:cNvSpPr txBox="1"/>
          <p:nvPr>
            <p:ph type="title"/>
          </p:nvPr>
        </p:nvSpPr>
        <p:spPr>
          <a:xfrm>
            <a:off x="428897" y="365125"/>
            <a:ext cx="836797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177" name="Google Shape;177;p14"/>
          <p:cNvSpPr txBox="1"/>
          <p:nvPr>
            <p:ph idx="1" type="body"/>
          </p:nvPr>
        </p:nvSpPr>
        <p:spPr>
          <a:xfrm>
            <a:off x="609600" y="2176462"/>
            <a:ext cx="3056467" cy="34200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78" name="Google Shape;178;p14"/>
          <p:cNvSpPr txBox="1"/>
          <p:nvPr>
            <p:ph idx="2" type="body"/>
          </p:nvPr>
        </p:nvSpPr>
        <p:spPr>
          <a:xfrm>
            <a:off x="4394729" y="2176462"/>
            <a:ext cx="3140075" cy="3502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79" name="Google Shape;179;p14"/>
          <p:cNvSpPr txBox="1"/>
          <p:nvPr>
            <p:ph idx="3" type="body"/>
          </p:nvPr>
        </p:nvSpPr>
        <p:spPr>
          <a:xfrm>
            <a:off x="8186738" y="2176462"/>
            <a:ext cx="3336395" cy="34200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5"/>
          <p:cNvSpPr txBox="1"/>
          <p:nvPr>
            <p:ph type="title"/>
          </p:nvPr>
        </p:nvSpPr>
        <p:spPr>
          <a:xfrm>
            <a:off x="428897" y="365125"/>
            <a:ext cx="856270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185" name="Google Shape;185;p15"/>
          <p:cNvSpPr txBox="1"/>
          <p:nvPr>
            <p:ph idx="1" type="body"/>
          </p:nvPr>
        </p:nvSpPr>
        <p:spPr>
          <a:xfrm>
            <a:off x="783772" y="2255519"/>
            <a:ext cx="5735561" cy="40098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86" name="Google Shape;186;p15"/>
          <p:cNvSpPr/>
          <p:nvPr>
            <p:ph idx="2" type="pic"/>
          </p:nvPr>
        </p:nvSpPr>
        <p:spPr>
          <a:xfrm>
            <a:off x="7730068" y="1816403"/>
            <a:ext cx="4087964" cy="393569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6"/>
          <p:cNvSpPr txBox="1"/>
          <p:nvPr>
            <p:ph idx="1" type="body"/>
          </p:nvPr>
        </p:nvSpPr>
        <p:spPr>
          <a:xfrm>
            <a:off x="5389639" y="697652"/>
            <a:ext cx="6192761" cy="47972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92" name="Google Shape;192;p16"/>
          <p:cNvSpPr/>
          <p:nvPr>
            <p:ph idx="2" type="pic"/>
          </p:nvPr>
        </p:nvSpPr>
        <p:spPr>
          <a:xfrm>
            <a:off x="284505" y="347130"/>
            <a:ext cx="4608185" cy="4436533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7"/>
          <p:cNvSpPr txBox="1"/>
          <p:nvPr>
            <p:ph type="title"/>
          </p:nvPr>
        </p:nvSpPr>
        <p:spPr>
          <a:xfrm>
            <a:off x="428897" y="365125"/>
            <a:ext cx="835805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198" name="Google Shape;198;p17"/>
          <p:cNvSpPr txBox="1"/>
          <p:nvPr>
            <p:ph idx="1" type="body"/>
          </p:nvPr>
        </p:nvSpPr>
        <p:spPr>
          <a:xfrm>
            <a:off x="705393" y="2255520"/>
            <a:ext cx="9962607" cy="30654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8"/>
          <p:cNvSpPr txBox="1"/>
          <p:nvPr>
            <p:ph type="title"/>
          </p:nvPr>
        </p:nvSpPr>
        <p:spPr>
          <a:xfrm>
            <a:off x="428897" y="365125"/>
            <a:ext cx="8157754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204" name="Google Shape;204;p18"/>
          <p:cNvSpPr txBox="1"/>
          <p:nvPr>
            <p:ph idx="1" type="body"/>
          </p:nvPr>
        </p:nvSpPr>
        <p:spPr>
          <a:xfrm>
            <a:off x="705393" y="2255520"/>
            <a:ext cx="10363201" cy="31350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9"/>
          <p:cNvSpPr txBox="1"/>
          <p:nvPr>
            <p:ph type="title"/>
          </p:nvPr>
        </p:nvSpPr>
        <p:spPr>
          <a:xfrm>
            <a:off x="428897" y="365125"/>
            <a:ext cx="3880636" cy="23954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210" name="Google Shape;210;p19"/>
          <p:cNvSpPr txBox="1"/>
          <p:nvPr>
            <p:ph idx="1" type="body"/>
          </p:nvPr>
        </p:nvSpPr>
        <p:spPr>
          <a:xfrm>
            <a:off x="4885507" y="705393"/>
            <a:ext cx="6653349" cy="485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"/>
          <p:cNvSpPr txBox="1"/>
          <p:nvPr>
            <p:ph type="ctrTitle"/>
          </p:nvPr>
        </p:nvSpPr>
        <p:spPr>
          <a:xfrm>
            <a:off x="478970" y="524932"/>
            <a:ext cx="11171163" cy="186266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/>
              <a:t>Presentation Heading</a:t>
            </a:r>
            <a:endParaRPr/>
          </a:p>
        </p:txBody>
      </p:sp>
      <p:sp>
        <p:nvSpPr>
          <p:cNvPr id="105" name="Google Shape;105;p2"/>
          <p:cNvSpPr txBox="1"/>
          <p:nvPr>
            <p:ph idx="1" type="subTitle"/>
          </p:nvPr>
        </p:nvSpPr>
        <p:spPr>
          <a:xfrm>
            <a:off x="478971" y="2516776"/>
            <a:ext cx="8456023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0"/>
          <p:cNvSpPr txBox="1"/>
          <p:nvPr>
            <p:ph type="title"/>
          </p:nvPr>
        </p:nvSpPr>
        <p:spPr>
          <a:xfrm>
            <a:off x="428897" y="365125"/>
            <a:ext cx="906344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216" name="Google Shape;216;p20"/>
          <p:cNvSpPr txBox="1"/>
          <p:nvPr>
            <p:ph idx="1" type="body"/>
          </p:nvPr>
        </p:nvSpPr>
        <p:spPr>
          <a:xfrm>
            <a:off x="783771" y="2255520"/>
            <a:ext cx="6802362" cy="38997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1"/>
          <p:cNvSpPr txBox="1"/>
          <p:nvPr>
            <p:ph type="title"/>
          </p:nvPr>
        </p:nvSpPr>
        <p:spPr>
          <a:xfrm>
            <a:off x="428897" y="365125"/>
            <a:ext cx="906344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222" name="Google Shape;222;p21"/>
          <p:cNvSpPr txBox="1"/>
          <p:nvPr>
            <p:ph idx="1" type="body"/>
          </p:nvPr>
        </p:nvSpPr>
        <p:spPr>
          <a:xfrm>
            <a:off x="783771" y="2255520"/>
            <a:ext cx="6455229" cy="4018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2"/>
          <p:cNvSpPr txBox="1"/>
          <p:nvPr>
            <p:ph type="title"/>
          </p:nvPr>
        </p:nvSpPr>
        <p:spPr>
          <a:xfrm>
            <a:off x="428897" y="365125"/>
            <a:ext cx="828330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228" name="Google Shape;228;p22"/>
          <p:cNvSpPr txBox="1"/>
          <p:nvPr>
            <p:ph idx="1" type="body"/>
          </p:nvPr>
        </p:nvSpPr>
        <p:spPr>
          <a:xfrm>
            <a:off x="609600" y="2193396"/>
            <a:ext cx="3056467" cy="34200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229" name="Google Shape;229;p22"/>
          <p:cNvSpPr txBox="1"/>
          <p:nvPr>
            <p:ph idx="2" type="body"/>
          </p:nvPr>
        </p:nvSpPr>
        <p:spPr>
          <a:xfrm>
            <a:off x="4394729" y="2193396"/>
            <a:ext cx="3140075" cy="3502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230" name="Google Shape;230;p22"/>
          <p:cNvSpPr txBox="1"/>
          <p:nvPr>
            <p:ph idx="3" type="body"/>
          </p:nvPr>
        </p:nvSpPr>
        <p:spPr>
          <a:xfrm>
            <a:off x="8186738" y="2193396"/>
            <a:ext cx="3336395" cy="34200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3"/>
          <p:cNvSpPr txBox="1"/>
          <p:nvPr>
            <p:ph type="title"/>
          </p:nvPr>
        </p:nvSpPr>
        <p:spPr>
          <a:xfrm>
            <a:off x="428897" y="365125"/>
            <a:ext cx="856270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236" name="Google Shape;236;p23"/>
          <p:cNvSpPr txBox="1"/>
          <p:nvPr>
            <p:ph idx="1" type="body"/>
          </p:nvPr>
        </p:nvSpPr>
        <p:spPr>
          <a:xfrm>
            <a:off x="783772" y="2255519"/>
            <a:ext cx="5735561" cy="40098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237" name="Google Shape;237;p23"/>
          <p:cNvSpPr/>
          <p:nvPr>
            <p:ph idx="2" type="pic"/>
          </p:nvPr>
        </p:nvSpPr>
        <p:spPr>
          <a:xfrm>
            <a:off x="7730068" y="1816403"/>
            <a:ext cx="4087964" cy="393569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4"/>
          <p:cNvSpPr txBox="1"/>
          <p:nvPr>
            <p:ph idx="1" type="body"/>
          </p:nvPr>
        </p:nvSpPr>
        <p:spPr>
          <a:xfrm>
            <a:off x="5389640" y="697652"/>
            <a:ext cx="6108094" cy="47972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243" name="Google Shape;243;p24"/>
          <p:cNvSpPr/>
          <p:nvPr>
            <p:ph idx="2" type="pic"/>
          </p:nvPr>
        </p:nvSpPr>
        <p:spPr>
          <a:xfrm>
            <a:off x="284505" y="347130"/>
            <a:ext cx="4608185" cy="4436533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5"/>
          <p:cNvSpPr txBox="1"/>
          <p:nvPr>
            <p:ph type="title"/>
          </p:nvPr>
        </p:nvSpPr>
        <p:spPr>
          <a:xfrm>
            <a:off x="1673497" y="414868"/>
            <a:ext cx="8799770" cy="2733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/>
              <a:t>Thank you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6"/>
          <p:cNvSpPr txBox="1"/>
          <p:nvPr>
            <p:ph type="title"/>
          </p:nvPr>
        </p:nvSpPr>
        <p:spPr>
          <a:xfrm>
            <a:off x="428897" y="414868"/>
            <a:ext cx="11288970" cy="2733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/>
              <a:t>Thank you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"/>
          <p:cNvSpPr txBox="1"/>
          <p:nvPr>
            <p:ph type="title"/>
          </p:nvPr>
        </p:nvSpPr>
        <p:spPr>
          <a:xfrm>
            <a:off x="478970" y="0"/>
            <a:ext cx="8732763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</a:pPr>
            <a:r>
              <a:rPr lang="en-US"/>
              <a:t>Section Heading</a:t>
            </a:r>
            <a:endParaRPr/>
          </a:p>
        </p:txBody>
      </p:sp>
      <p:sp>
        <p:nvSpPr>
          <p:cNvPr id="111" name="Google Shape;111;p3"/>
          <p:cNvSpPr txBox="1"/>
          <p:nvPr>
            <p:ph idx="1" type="subTitle"/>
          </p:nvPr>
        </p:nvSpPr>
        <p:spPr>
          <a:xfrm>
            <a:off x="478971" y="2527904"/>
            <a:ext cx="6565296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"/>
          <p:cNvSpPr txBox="1"/>
          <p:nvPr>
            <p:ph type="title"/>
          </p:nvPr>
        </p:nvSpPr>
        <p:spPr>
          <a:xfrm>
            <a:off x="478970" y="0"/>
            <a:ext cx="8554963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</a:pPr>
            <a:r>
              <a:rPr lang="en-US"/>
              <a:t>Section Heading</a:t>
            </a:r>
            <a:endParaRPr/>
          </a:p>
        </p:txBody>
      </p:sp>
      <p:sp>
        <p:nvSpPr>
          <p:cNvPr id="117" name="Google Shape;117;p4"/>
          <p:cNvSpPr txBox="1"/>
          <p:nvPr>
            <p:ph idx="1" type="subTitle"/>
          </p:nvPr>
        </p:nvSpPr>
        <p:spPr>
          <a:xfrm>
            <a:off x="478971" y="2527904"/>
            <a:ext cx="6565296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"/>
          <p:cNvSpPr txBox="1"/>
          <p:nvPr>
            <p:ph type="title"/>
          </p:nvPr>
        </p:nvSpPr>
        <p:spPr>
          <a:xfrm>
            <a:off x="478970" y="0"/>
            <a:ext cx="9545563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</a:pPr>
            <a:r>
              <a:rPr lang="en-US"/>
              <a:t>Section Heading</a:t>
            </a:r>
            <a:endParaRPr/>
          </a:p>
        </p:txBody>
      </p:sp>
      <p:sp>
        <p:nvSpPr>
          <p:cNvPr id="123" name="Google Shape;123;p5"/>
          <p:cNvSpPr txBox="1"/>
          <p:nvPr>
            <p:ph idx="1" type="subTitle"/>
          </p:nvPr>
        </p:nvSpPr>
        <p:spPr>
          <a:xfrm>
            <a:off x="478971" y="2527904"/>
            <a:ext cx="7640562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 txBox="1"/>
          <p:nvPr>
            <p:ph type="title"/>
          </p:nvPr>
        </p:nvSpPr>
        <p:spPr>
          <a:xfrm>
            <a:off x="478971" y="0"/>
            <a:ext cx="7649030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</a:pPr>
            <a:r>
              <a:rPr lang="en-US"/>
              <a:t>Section Heading</a:t>
            </a:r>
            <a:endParaRPr/>
          </a:p>
        </p:txBody>
      </p:sp>
      <p:sp>
        <p:nvSpPr>
          <p:cNvPr id="129" name="Google Shape;129;p6"/>
          <p:cNvSpPr txBox="1"/>
          <p:nvPr>
            <p:ph idx="1" type="subTitle"/>
          </p:nvPr>
        </p:nvSpPr>
        <p:spPr>
          <a:xfrm>
            <a:off x="478971" y="2527904"/>
            <a:ext cx="6565296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"/>
          <p:cNvSpPr txBox="1"/>
          <p:nvPr>
            <p:ph type="title"/>
          </p:nvPr>
        </p:nvSpPr>
        <p:spPr>
          <a:xfrm>
            <a:off x="478970" y="0"/>
            <a:ext cx="9189963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</a:pPr>
            <a:r>
              <a:rPr lang="en-US"/>
              <a:t>Section Heading</a:t>
            </a:r>
            <a:endParaRPr/>
          </a:p>
        </p:txBody>
      </p:sp>
      <p:sp>
        <p:nvSpPr>
          <p:cNvPr id="135" name="Google Shape;135;p7"/>
          <p:cNvSpPr txBox="1"/>
          <p:nvPr>
            <p:ph idx="1" type="subTitle"/>
          </p:nvPr>
        </p:nvSpPr>
        <p:spPr>
          <a:xfrm>
            <a:off x="478971" y="2527904"/>
            <a:ext cx="7259562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"/>
          <p:cNvSpPr txBox="1"/>
          <p:nvPr>
            <p:ph type="title"/>
          </p:nvPr>
        </p:nvSpPr>
        <p:spPr>
          <a:xfrm>
            <a:off x="478970" y="0"/>
            <a:ext cx="10273697" cy="2398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 Black"/>
              <a:buNone/>
            </a:pPr>
            <a:r>
              <a:rPr lang="en-US"/>
              <a:t>Section Heading</a:t>
            </a:r>
            <a:endParaRPr/>
          </a:p>
        </p:txBody>
      </p:sp>
      <p:sp>
        <p:nvSpPr>
          <p:cNvPr id="141" name="Google Shape;141;p8"/>
          <p:cNvSpPr txBox="1"/>
          <p:nvPr>
            <p:ph idx="1" type="subTitle"/>
          </p:nvPr>
        </p:nvSpPr>
        <p:spPr>
          <a:xfrm>
            <a:off x="478971" y="2527904"/>
            <a:ext cx="7064829" cy="58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"/>
          <p:cNvSpPr txBox="1"/>
          <p:nvPr>
            <p:ph type="title"/>
          </p:nvPr>
        </p:nvSpPr>
        <p:spPr>
          <a:xfrm>
            <a:off x="428897" y="365125"/>
            <a:ext cx="835805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</a:pPr>
            <a:r>
              <a:rPr lang="en-US"/>
              <a:t>Slide Title</a:t>
            </a:r>
            <a:endParaRPr/>
          </a:p>
        </p:txBody>
      </p:sp>
      <p:sp>
        <p:nvSpPr>
          <p:cNvPr id="147" name="Google Shape;147;p9"/>
          <p:cNvSpPr txBox="1"/>
          <p:nvPr>
            <p:ph idx="1" type="body"/>
          </p:nvPr>
        </p:nvSpPr>
        <p:spPr>
          <a:xfrm>
            <a:off x="705393" y="2255520"/>
            <a:ext cx="10685418" cy="30654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2024-07-29T01:09:28Z</dcterms:created>
  <dc:creator>Matthew Wood</dc:creator>
</cp:coreProperties>
</file>