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autoCompressPictures="0">
  <p:sldMasterIdLst>
    <p:sldMasterId id="2147483648" r:id="rId1"/>
  </p:sldMasterIdLst>
  <p:notesMasterIdLst>
    <p:notesMasterId r:id="rId32"/>
  </p:notesMasterIdLst>
  <p:handoutMasterIdLst>
    <p:handoutMasterId r:id="rId33"/>
  </p:handoutMasterIdLst>
  <p:sldIdLst>
    <p:sldId id="259" r:id="rId2"/>
    <p:sldId id="265" r:id="rId3"/>
    <p:sldId id="261" r:id="rId4"/>
    <p:sldId id="260" r:id="rId5"/>
    <p:sldId id="262" r:id="rId6"/>
    <p:sldId id="263" r:id="rId7"/>
    <p:sldId id="264" r:id="rId8"/>
    <p:sldId id="266" r:id="rId9"/>
    <p:sldId id="268" r:id="rId10"/>
    <p:sldId id="270" r:id="rId11"/>
    <p:sldId id="267" r:id="rId12"/>
    <p:sldId id="269" r:id="rId13"/>
    <p:sldId id="271" r:id="rId14"/>
    <p:sldId id="273" r:id="rId15"/>
    <p:sldId id="274" r:id="rId16"/>
    <p:sldId id="275" r:id="rId17"/>
    <p:sldId id="276" r:id="rId18"/>
    <p:sldId id="277" r:id="rId19"/>
    <p:sldId id="278" r:id="rId20"/>
    <p:sldId id="279" r:id="rId21"/>
    <p:sldId id="281" r:id="rId22"/>
    <p:sldId id="282" r:id="rId23"/>
    <p:sldId id="283" r:id="rId24"/>
    <p:sldId id="284" r:id="rId25"/>
    <p:sldId id="285" r:id="rId26"/>
    <p:sldId id="286" r:id="rId27"/>
    <p:sldId id="287" r:id="rId28"/>
    <p:sldId id="280" r:id="rId29"/>
    <p:sldId id="288" r:id="rId30"/>
    <p:sldId id="289" r:id="rId31"/>
  </p:sldIdLst>
  <p:sldSz cx="12192000" cy="6858000"/>
  <p:notesSz cx="6858000" cy="9144000"/>
  <p:embeddedFontLst>
    <p:embeddedFont>
      <p:font typeface="Arial Rounded MT Bold" panose="020F0704030504030204" pitchFamily="34" charset="0"/>
      <p:regular r:id="rId34"/>
    </p:embeddedFont>
    <p:embeddedFont>
      <p:font typeface="Nunito" panose="020B0604020202020204" charset="0"/>
      <p:regular r:id="rId35"/>
      <p:bold r:id="rId36"/>
      <p:italic r:id="rId37"/>
      <p:boldItalic r:id="rId38"/>
    </p:embeddedFont>
    <p:embeddedFont>
      <p:font typeface="Helvetica" panose="020B0604020202020204" pitchFamily="34" charset="0"/>
      <p:regular r:id="rId39"/>
      <p:bold r:id="rId40"/>
      <p:italic r:id="rId41"/>
      <p:boldItalic r:id="rId42"/>
    </p:embeddedFont>
    <p:embeddedFont>
      <p:font typeface="Nunito ExtraBold" panose="020B0604020202020204" charset="0"/>
      <p:bold r:id="rId43"/>
      <p:italic r:id="rId44"/>
      <p:boldItalic r:id="rId45"/>
    </p:embeddedFont>
    <p:embeddedFont>
      <p:font typeface="Calibri" panose="020F0502020204030204" pitchFamily="34" charset="0"/>
      <p:regular r:id="rId46"/>
      <p:bold r:id="rId47"/>
      <p:italic r:id="rId48"/>
      <p:boldItalic r:id="rId49"/>
    </p:embeddedFont>
  </p:embeddedFontLst>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tion par défaut" id="{AF0A27FF-4829-784B-8238-4BB0AF64EE73}">
          <p14:sldIdLst>
            <p14:sldId id="259"/>
            <p14:sldId id="265"/>
            <p14:sldId id="261"/>
            <p14:sldId id="260"/>
            <p14:sldId id="262"/>
            <p14:sldId id="263"/>
            <p14:sldId id="264"/>
            <p14:sldId id="266"/>
            <p14:sldId id="268"/>
            <p14:sldId id="270"/>
            <p14:sldId id="267"/>
            <p14:sldId id="269"/>
            <p14:sldId id="271"/>
            <p14:sldId id="273"/>
            <p14:sldId id="274"/>
            <p14:sldId id="275"/>
            <p14:sldId id="276"/>
            <p14:sldId id="277"/>
            <p14:sldId id="278"/>
            <p14:sldId id="279"/>
            <p14:sldId id="281"/>
            <p14:sldId id="282"/>
            <p14:sldId id="283"/>
            <p14:sldId id="284"/>
            <p14:sldId id="285"/>
            <p14:sldId id="286"/>
            <p14:sldId id="287"/>
            <p14:sldId id="280"/>
            <p14:sldId id="288"/>
            <p14:sldId id="289"/>
          </p14:sldIdLst>
        </p14:section>
        <p14:section name="Section sans titre" id="{60893B6A-BA99-CB42-AC5F-42FB3634CEFC}">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3ccl1" initials="3" lastIdx="1" clrIdx="0">
    <p:extLst>
      <p:ext uri="{19B8F6BF-5375-455C-9EA6-DF929625EA0E}">
        <p15:presenceInfo xmlns:p15="http://schemas.microsoft.com/office/powerpoint/2012/main" userId="S-1-5-21-705570488-188102822-1586563796-4610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434" autoAdjust="0"/>
  </p:normalViewPr>
  <p:slideViewPr>
    <p:cSldViewPr snapToGrid="0" snapToObjects="1">
      <p:cViewPr varScale="1">
        <p:scale>
          <a:sx n="72" d="100"/>
          <a:sy n="72" d="100"/>
        </p:scale>
        <p:origin x="1188" y="66"/>
      </p:cViewPr>
      <p:guideLst/>
    </p:cSldViewPr>
  </p:slideViewPr>
  <p:notesTextViewPr>
    <p:cViewPr>
      <p:scale>
        <a:sx n="1" d="1"/>
        <a:sy n="1" d="1"/>
      </p:scale>
      <p:origin x="0" y="0"/>
    </p:cViewPr>
  </p:notesTextViewPr>
  <p:notesViewPr>
    <p:cSldViewPr snapToGrid="0" snapToObjects="1">
      <p:cViewPr varScale="1">
        <p:scale>
          <a:sx n="149" d="100"/>
          <a:sy n="149" d="100"/>
        </p:scale>
        <p:origin x="3344" y="18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font" Target="fonts/font14.fntdata"/><Relationship Id="rId50"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38" Type="http://schemas.openxmlformats.org/officeDocument/2006/relationships/font" Target="fonts/font5.fntdata"/><Relationship Id="rId46" Type="http://schemas.openxmlformats.org/officeDocument/2006/relationships/font" Target="fonts/font13.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8.fntdata"/><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font" Target="fonts/font12.fntdata"/><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3.fntdata"/><Relationship Id="rId49" Type="http://schemas.openxmlformats.org/officeDocument/2006/relationships/font" Target="fonts/font1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1.fntdata"/><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font" Target="fonts/font15.fntdata"/><Relationship Id="rId8" Type="http://schemas.openxmlformats.org/officeDocument/2006/relationships/slide" Target="slides/slide7.xml"/><Relationship Id="rId51" Type="http://schemas.openxmlformats.org/officeDocument/2006/relationships/presProps" Target="presProp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2-06-28T14:50:12.291" idx="1">
    <p:pos x="10" y="10"/>
    <p:text/>
    <p:extLst>
      <p:ext uri="{C676402C-5697-4E1C-873F-D02D1690AC5C}">
        <p15:threadingInfo xmlns:p15="http://schemas.microsoft.com/office/powerpoint/2012/main" timeZoneBias="-12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xmlns="" id="{55F0D2AD-D325-D14C-8CA1-557BB59DC67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a:extLst>
              <a:ext uri="{FF2B5EF4-FFF2-40B4-BE49-F238E27FC236}">
                <a16:creationId xmlns:a16="http://schemas.microsoft.com/office/drawing/2014/main" xmlns="" id="{6D1666C1-856E-1444-8E23-68AAA00E0DB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9FCE2CD-370F-F642-8940-736FA8B67883}" type="datetimeFigureOut">
              <a:rPr lang="fr-FR" smtClean="0"/>
              <a:t>29/06/2022</a:t>
            </a:fld>
            <a:endParaRPr lang="fr-FR"/>
          </a:p>
        </p:txBody>
      </p:sp>
      <p:sp>
        <p:nvSpPr>
          <p:cNvPr id="4" name="Espace réservé du pied de page 3">
            <a:extLst>
              <a:ext uri="{FF2B5EF4-FFF2-40B4-BE49-F238E27FC236}">
                <a16:creationId xmlns:a16="http://schemas.microsoft.com/office/drawing/2014/main" xmlns="" id="{4F32568F-C0BE-E644-A261-788AAE91555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a:extLst>
              <a:ext uri="{FF2B5EF4-FFF2-40B4-BE49-F238E27FC236}">
                <a16:creationId xmlns:a16="http://schemas.microsoft.com/office/drawing/2014/main" xmlns="" id="{7E37B684-E57C-4541-8CA2-C07A8A589D8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519FE46-836E-2640-A07B-F301BC2C5BD2}" type="slidenum">
              <a:rPr lang="fr-FR" smtClean="0"/>
              <a:t>‹N°›</a:t>
            </a:fld>
            <a:endParaRPr lang="fr-FR"/>
          </a:p>
        </p:txBody>
      </p:sp>
    </p:spTree>
    <p:extLst>
      <p:ext uri="{BB962C8B-B14F-4D97-AF65-F5344CB8AC3E}">
        <p14:creationId xmlns:p14="http://schemas.microsoft.com/office/powerpoint/2010/main" val="412293118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D39D7BA-57CF-CC4F-9DE8-1CBB2EB1C873}" type="datetimeFigureOut">
              <a:rPr lang="fr-FR" smtClean="0"/>
              <a:t>29/06/2022</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lang="fr-FR" dirty="0"/>
              <a:t>Modifier les styles du texte du masque
Deuxième niveau
Troisième niveau
Quatrième niveau
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DF2C2BD-FBC7-6E42-A325-FC8FFC4E7A1E}" type="slidenum">
              <a:rPr lang="fr-FR" smtClean="0"/>
              <a:t>‹N°›</a:t>
            </a:fld>
            <a:endParaRPr lang="fr-FR"/>
          </a:p>
        </p:txBody>
      </p:sp>
    </p:spTree>
    <p:extLst>
      <p:ext uri="{BB962C8B-B14F-4D97-AF65-F5344CB8AC3E}">
        <p14:creationId xmlns:p14="http://schemas.microsoft.com/office/powerpoint/2010/main" val="12137416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8000" b="1" dirty="0" smtClean="0">
                <a:latin typeface="Arial Rounded MT Bold" panose="020F0704030504030204" pitchFamily="34" charset="0"/>
              </a:rPr>
              <a:t>1-</a:t>
            </a:r>
            <a:r>
              <a:rPr lang="fr-FR" sz="8000" b="1" baseline="0" dirty="0" smtClean="0">
                <a:latin typeface="Arial Rounded MT Bold" panose="020F0704030504030204" pitchFamily="34" charset="0"/>
              </a:rPr>
              <a:t> </a:t>
            </a:r>
            <a:r>
              <a:rPr lang="fr-FR" sz="8000" b="1" baseline="0" dirty="0" err="1" smtClean="0">
                <a:latin typeface="Arial Rounded MT Bold" panose="020F0704030504030204" pitchFamily="34" charset="0"/>
              </a:rPr>
              <a:t>Jes</a:t>
            </a:r>
            <a:r>
              <a:rPr lang="fr-FR" sz="8000" b="1" baseline="0" dirty="0" smtClean="0">
                <a:latin typeface="Arial Rounded MT Bold" panose="020F0704030504030204" pitchFamily="34" charset="0"/>
              </a:rPr>
              <a:t> suis </a:t>
            </a:r>
            <a:r>
              <a:rPr lang="fr-FR" sz="8000" b="1" baseline="0" dirty="0" err="1" smtClean="0">
                <a:latin typeface="Arial Rounded MT Bold" panose="020F0704030504030204" pitchFamily="34" charset="0"/>
              </a:rPr>
              <a:t>georges</a:t>
            </a:r>
            <a:r>
              <a:rPr lang="fr-FR" sz="8000" b="1" baseline="0" dirty="0" smtClean="0">
                <a:latin typeface="Arial Rounded MT Bold" panose="020F0704030504030204" pitchFamily="34" charset="0"/>
              </a:rPr>
              <a:t> boudin</a:t>
            </a:r>
          </a:p>
          <a:p>
            <a:r>
              <a:rPr lang="fr-FR" sz="8000" b="1" baseline="0" dirty="0" smtClean="0">
                <a:latin typeface="Arial Rounded MT Bold" panose="020F0704030504030204" pitchFamily="34" charset="0"/>
              </a:rPr>
              <a:t>2- pourquoi je suis là</a:t>
            </a:r>
          </a:p>
          <a:p>
            <a:r>
              <a:rPr lang="fr-FR" sz="8000" b="1" baseline="0" dirty="0" smtClean="0">
                <a:latin typeface="Arial Rounded MT Bold" panose="020F0704030504030204" pitchFamily="34" charset="0"/>
              </a:rPr>
              <a:t>3 alors attention </a:t>
            </a:r>
            <a:r>
              <a:rPr lang="fr-FR" sz="8000" b="1" baseline="0" dirty="0" smtClean="0">
                <a:latin typeface="Arial Rounded MT Bold" panose="020F0704030504030204" pitchFamily="34" charset="0"/>
              </a:rPr>
              <a:t>présentation pas  manuel, entamer une réflexion avec vous , vous devoir approprier ces </a:t>
            </a:r>
            <a:r>
              <a:rPr lang="fr-FR" sz="8000" b="1" baseline="0" dirty="0" err="1" smtClean="0">
                <a:latin typeface="Arial Rounded MT Bold" panose="020F0704030504030204" pitchFamily="34" charset="0"/>
              </a:rPr>
              <a:t>element</a:t>
            </a:r>
            <a:r>
              <a:rPr lang="fr-FR" sz="8000" b="1" baseline="0" dirty="0" smtClean="0">
                <a:latin typeface="Arial Rounded MT Bold" panose="020F0704030504030204" pitchFamily="34" charset="0"/>
              </a:rPr>
              <a:t> pour les utiliser au cour de votre </a:t>
            </a:r>
            <a:r>
              <a:rPr lang="fr-FR" sz="8000" b="1" baseline="0" dirty="0" err="1" smtClean="0">
                <a:latin typeface="Arial Rounded MT Bold" panose="020F0704030504030204" pitchFamily="34" charset="0"/>
              </a:rPr>
              <a:t>carriere</a:t>
            </a:r>
            <a:endParaRPr lang="fr-FR" sz="8000" b="1" baseline="0" dirty="0" smtClean="0">
              <a:latin typeface="Arial Rounded MT Bold" panose="020F0704030504030204" pitchFamily="34" charset="0"/>
            </a:endParaRPr>
          </a:p>
          <a:p>
            <a:r>
              <a:rPr lang="fr-FR" sz="8000" b="1" baseline="0" dirty="0" smtClean="0">
                <a:latin typeface="Arial Rounded MT Bold" panose="020F0704030504030204" pitchFamily="34" charset="0"/>
              </a:rPr>
              <a:t>4- comme vous le savez probablement déjà conflit soignant </a:t>
            </a:r>
            <a:r>
              <a:rPr lang="fr-FR" sz="8000" b="1" baseline="0" dirty="0" err="1" smtClean="0">
                <a:latin typeface="Arial Rounded MT Bold" panose="020F0704030504030204" pitchFamily="34" charset="0"/>
              </a:rPr>
              <a:t>hyg</a:t>
            </a:r>
            <a:endParaRPr lang="fr-FR" sz="8000" b="1" baseline="0" dirty="0" smtClean="0">
              <a:latin typeface="Arial Rounded MT Bold" panose="020F0704030504030204" pitchFamily="34" charset="0"/>
            </a:endParaRPr>
          </a:p>
          <a:p>
            <a:r>
              <a:rPr lang="fr-FR" sz="8000" b="1" baseline="0" dirty="0" smtClean="0">
                <a:latin typeface="Arial Rounded MT Bold" panose="020F0704030504030204" pitchFamily="34" charset="0"/>
              </a:rPr>
              <a:t>5-moi mon </a:t>
            </a:r>
            <a:r>
              <a:rPr lang="fr-FR" sz="8000" b="1" baseline="0" dirty="0" err="1" smtClean="0">
                <a:latin typeface="Arial Rounded MT Bold" panose="020F0704030504030204" pitchFamily="34" charset="0"/>
              </a:rPr>
              <a:t>obj</a:t>
            </a:r>
            <a:r>
              <a:rPr lang="fr-FR" sz="8000" b="1" baseline="0" dirty="0" smtClean="0">
                <a:latin typeface="Arial Rounded MT Bold" panose="020F0704030504030204" pitchFamily="34" charset="0"/>
              </a:rPr>
              <a:t>, présentation : c’est comprendre quel type de conflits, </a:t>
            </a:r>
            <a:r>
              <a:rPr lang="fr-FR" sz="8000" b="1" baseline="0" dirty="0" smtClean="0">
                <a:latin typeface="Arial Rounded MT Bold" panose="020F0704030504030204" pitchFamily="34" charset="0"/>
              </a:rPr>
              <a:t>pourquoi ils </a:t>
            </a:r>
            <a:r>
              <a:rPr lang="fr-FR" sz="8000" b="1" baseline="0" dirty="0" err="1" smtClean="0">
                <a:latin typeface="Arial Rounded MT Bold" panose="020F0704030504030204" pitchFamily="34" charset="0"/>
              </a:rPr>
              <a:t>surviennet</a:t>
            </a:r>
            <a:r>
              <a:rPr lang="fr-FR" sz="8000" b="1" baseline="0" dirty="0" smtClean="0">
                <a:latin typeface="Arial Rounded MT Bold" panose="020F0704030504030204" pitchFamily="34" charset="0"/>
              </a:rPr>
              <a:t> </a:t>
            </a:r>
            <a:r>
              <a:rPr lang="fr-FR" sz="8000" b="1" baseline="0" dirty="0" smtClean="0">
                <a:latin typeface="Arial Rounded MT Bold" panose="020F0704030504030204" pitchFamily="34" charset="0"/>
              </a:rPr>
              <a:t>, prévenir , et gérer</a:t>
            </a:r>
            <a:endParaRPr lang="fr-FR" sz="8000" b="1" dirty="0">
              <a:latin typeface="Arial Rounded MT Bold" panose="020F0704030504030204" pitchFamily="34" charset="0"/>
            </a:endParaRPr>
          </a:p>
        </p:txBody>
      </p:sp>
      <p:sp>
        <p:nvSpPr>
          <p:cNvPr id="4" name="Espace réservé du numéro de diapositive 3"/>
          <p:cNvSpPr>
            <a:spLocks noGrp="1"/>
          </p:cNvSpPr>
          <p:nvPr>
            <p:ph type="sldNum" sz="quarter" idx="10"/>
          </p:nvPr>
        </p:nvSpPr>
        <p:spPr/>
        <p:txBody>
          <a:bodyPr/>
          <a:lstStyle/>
          <a:p>
            <a:fld id="{EDF2C2BD-FBC7-6E42-A325-FC8FFC4E7A1E}" type="slidenum">
              <a:rPr lang="fr-FR" smtClean="0"/>
              <a:t>1</a:t>
            </a:fld>
            <a:endParaRPr lang="fr-FR"/>
          </a:p>
        </p:txBody>
      </p:sp>
    </p:spTree>
    <p:extLst>
      <p:ext uri="{BB962C8B-B14F-4D97-AF65-F5344CB8AC3E}">
        <p14:creationId xmlns:p14="http://schemas.microsoft.com/office/powerpoint/2010/main" val="23863054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Alors pour revenir sur cette image en début de présentation.. Je vous avais présenté cette image,,,</a:t>
            </a:r>
          </a:p>
          <a:p>
            <a:endParaRPr lang="fr-FR" dirty="0" smtClean="0"/>
          </a:p>
          <a:p>
            <a:r>
              <a:rPr lang="fr-FR" dirty="0" smtClean="0"/>
              <a:t>Qui a vu une dame âgée?</a:t>
            </a:r>
          </a:p>
          <a:p>
            <a:r>
              <a:rPr lang="fr-FR" dirty="0" smtClean="0"/>
              <a:t>Qui a vu une jeune femme?</a:t>
            </a:r>
          </a:p>
          <a:p>
            <a:endParaRPr lang="fr-FR" dirty="0" smtClean="0"/>
          </a:p>
          <a:p>
            <a:r>
              <a:rPr lang="fr-FR" dirty="0" err="1" smtClean="0"/>
              <a:t>next</a:t>
            </a:r>
            <a:endParaRPr lang="fr-FR" dirty="0" smtClean="0"/>
          </a:p>
          <a:p>
            <a:r>
              <a:rPr lang="fr-FR" dirty="0" smtClean="0"/>
              <a:t>Cet exemple sert à illustrer que</a:t>
            </a:r>
            <a:r>
              <a:rPr lang="fr-FR" baseline="0" dirty="0" smtClean="0"/>
              <a:t> même sur image, différence de perception, alors dans notre réalité sociale qui est bien plus complexe et multiplie les occasions d’avoir des différences de perspectives</a:t>
            </a:r>
            <a:endParaRPr lang="fr-FR" dirty="0"/>
          </a:p>
        </p:txBody>
      </p:sp>
      <p:sp>
        <p:nvSpPr>
          <p:cNvPr id="4" name="Espace réservé du numéro de diapositive 3"/>
          <p:cNvSpPr>
            <a:spLocks noGrp="1"/>
          </p:cNvSpPr>
          <p:nvPr>
            <p:ph type="sldNum" sz="quarter" idx="10"/>
          </p:nvPr>
        </p:nvSpPr>
        <p:spPr/>
        <p:txBody>
          <a:bodyPr/>
          <a:lstStyle/>
          <a:p>
            <a:fld id="{EDF2C2BD-FBC7-6E42-A325-FC8FFC4E7A1E}" type="slidenum">
              <a:rPr lang="fr-FR" smtClean="0"/>
              <a:t>10</a:t>
            </a:fld>
            <a:endParaRPr lang="fr-FR"/>
          </a:p>
        </p:txBody>
      </p:sp>
    </p:spTree>
    <p:extLst>
      <p:ext uri="{BB962C8B-B14F-4D97-AF65-F5344CB8AC3E}">
        <p14:creationId xmlns:p14="http://schemas.microsoft.com/office/powerpoint/2010/main" val="19629223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baseline="0" dirty="0" smtClean="0"/>
              <a:t>1 Au vu des incompatibilités de point de vue , il est important de se mettre à la place des personnes auxquelles on s’adresse. Et pour se mettre à leur place il faut arriver à les cerner plus précisément pour comprendre leurs besoins et leurs attentes</a:t>
            </a:r>
          </a:p>
          <a:p>
            <a:endParaRPr lang="fr-FR" baseline="0" dirty="0" smtClean="0"/>
          </a:p>
          <a:p>
            <a:r>
              <a:rPr lang="fr-FR" baseline="0" dirty="0" smtClean="0"/>
              <a:t>2 De manière générale, Essayez de vous mettre à la place des soignants, d’établir une typologie des gens auxquels vous vous adressez , aussi bien au niveau des rôles =</a:t>
            </a:r>
          </a:p>
          <a:p>
            <a:r>
              <a:rPr lang="fr-FR" baseline="0" dirty="0" smtClean="0"/>
              <a:t>(manque de temps, sous effectif, épuisés ??? )</a:t>
            </a:r>
          </a:p>
          <a:p>
            <a:endParaRPr lang="fr-FR" baseline="0" dirty="0" smtClean="0"/>
          </a:p>
          <a:p>
            <a:r>
              <a:rPr lang="fr-FR" baseline="0" dirty="0" smtClean="0"/>
              <a:t>Mais aussi à un niveau plus individuel, </a:t>
            </a:r>
            <a:r>
              <a:rPr lang="fr-FR" baseline="0" dirty="0" err="1" smtClean="0"/>
              <a:t>qu</a:t>
            </a:r>
            <a:r>
              <a:rPr lang="fr-FR" baseline="0" dirty="0" smtClean="0"/>
              <a:t> est ce que vous savez de la personne, (stressée, agressive, dialogue, écoute,)</a:t>
            </a:r>
          </a:p>
          <a:p>
            <a:endParaRPr lang="fr-FR" baseline="0" dirty="0" smtClean="0"/>
          </a:p>
        </p:txBody>
      </p:sp>
      <p:sp>
        <p:nvSpPr>
          <p:cNvPr id="4" name="Espace réservé du numéro de diapositive 3"/>
          <p:cNvSpPr>
            <a:spLocks noGrp="1"/>
          </p:cNvSpPr>
          <p:nvPr>
            <p:ph type="sldNum" sz="quarter" idx="10"/>
          </p:nvPr>
        </p:nvSpPr>
        <p:spPr/>
        <p:txBody>
          <a:bodyPr/>
          <a:lstStyle/>
          <a:p>
            <a:fld id="{EDF2C2BD-FBC7-6E42-A325-FC8FFC4E7A1E}" type="slidenum">
              <a:rPr lang="fr-FR" smtClean="0"/>
              <a:t>11</a:t>
            </a:fld>
            <a:endParaRPr lang="fr-FR"/>
          </a:p>
        </p:txBody>
      </p:sp>
    </p:spTree>
    <p:extLst>
      <p:ext uri="{BB962C8B-B14F-4D97-AF65-F5344CB8AC3E}">
        <p14:creationId xmlns:p14="http://schemas.microsoft.com/office/powerpoint/2010/main" val="544488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baseline="0" dirty="0" smtClean="0"/>
              <a:t>1- une fois que vous vous êtes mis à sa place , demandez vous: si j étais cette personne , qu’est ce qui ferait que j’accepte le message que l’hygiéniste vient me donner,</a:t>
            </a:r>
          </a:p>
          <a:p>
            <a:endParaRPr lang="fr-FR" baseline="0" dirty="0" smtClean="0"/>
          </a:p>
          <a:p>
            <a:r>
              <a:rPr lang="fr-FR" baseline="0" dirty="0" smtClean="0"/>
              <a:t>Comment est ce que je voudrais qu’on s’adresse à moi? Quel angle pourrait me convaincre ?</a:t>
            </a:r>
          </a:p>
          <a:p>
            <a:endParaRPr lang="fr-FR" baseline="0" dirty="0" smtClean="0"/>
          </a:p>
          <a:p>
            <a:r>
              <a:rPr lang="fr-FR" baseline="0" dirty="0" smtClean="0"/>
              <a:t>2- Par exemple si j’étais médecin, qu’est ce qui me convaincrait (grandes études, profil scientifique) essayer de lui présenter des études </a:t>
            </a:r>
            <a:r>
              <a:rPr lang="fr-FR" baseline="0" dirty="0" err="1" smtClean="0"/>
              <a:t>sci</a:t>
            </a:r>
            <a:r>
              <a:rPr lang="fr-FR" baseline="0" dirty="0" smtClean="0"/>
              <a:t> avec des résultats concrets ,,,</a:t>
            </a:r>
          </a:p>
          <a:p>
            <a:endParaRPr lang="fr-FR" baseline="0" dirty="0" smtClean="0"/>
          </a:p>
          <a:p>
            <a:r>
              <a:rPr lang="fr-FR" baseline="0" dirty="0" smtClean="0"/>
              <a:t>3- Si je vous dit ça , c’est parce qu'il est important de comprendre que le même message ne sera pas reçu de la même façon par toute les personnes, et pour optimiser ses chances il vaut mieux adapter son discours à l’audience qui est censé le recevoir</a:t>
            </a:r>
            <a:endParaRPr lang="fr-FR" dirty="0"/>
          </a:p>
        </p:txBody>
      </p:sp>
      <p:sp>
        <p:nvSpPr>
          <p:cNvPr id="4" name="Espace réservé du numéro de diapositive 3"/>
          <p:cNvSpPr>
            <a:spLocks noGrp="1"/>
          </p:cNvSpPr>
          <p:nvPr>
            <p:ph type="sldNum" sz="quarter" idx="10"/>
          </p:nvPr>
        </p:nvSpPr>
        <p:spPr/>
        <p:txBody>
          <a:bodyPr/>
          <a:lstStyle/>
          <a:p>
            <a:fld id="{EDF2C2BD-FBC7-6E42-A325-FC8FFC4E7A1E}" type="slidenum">
              <a:rPr lang="fr-FR" smtClean="0"/>
              <a:t>12</a:t>
            </a:fld>
            <a:endParaRPr lang="fr-FR"/>
          </a:p>
        </p:txBody>
      </p:sp>
    </p:spTree>
    <p:extLst>
      <p:ext uri="{BB962C8B-B14F-4D97-AF65-F5344CB8AC3E}">
        <p14:creationId xmlns:p14="http://schemas.microsoft.com/office/powerpoint/2010/main" val="16292778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baseline="0" dirty="0" smtClean="0"/>
              <a:t>1- </a:t>
            </a:r>
            <a:r>
              <a:rPr lang="fr-FR" baseline="0" dirty="0" smtClean="0"/>
              <a:t>Il faut aller </a:t>
            </a:r>
            <a:r>
              <a:rPr lang="fr-FR" baseline="0" dirty="0" err="1" smtClean="0"/>
              <a:t>soliciter</a:t>
            </a:r>
            <a:r>
              <a:rPr lang="fr-FR" baseline="0" dirty="0" smtClean="0"/>
              <a:t> les </a:t>
            </a:r>
            <a:r>
              <a:rPr lang="fr-FR" baseline="0" dirty="0" err="1" smtClean="0"/>
              <a:t>equipes</a:t>
            </a:r>
            <a:r>
              <a:rPr lang="fr-FR" baseline="0" dirty="0" smtClean="0"/>
              <a:t> et se présenter soi, ainsi que ses missions, de manière claire et précise, afin qu’ils retiennent distinctement qui vous êtes et ce que vous faites</a:t>
            </a:r>
          </a:p>
          <a:p>
            <a:endParaRPr lang="fr-FR" baseline="0" dirty="0" smtClean="0"/>
          </a:p>
          <a:p>
            <a:r>
              <a:rPr lang="fr-FR" baseline="0" dirty="0" smtClean="0"/>
              <a:t>vous présenter sous le titre expert du ctrl des infections si vous voulez (</a:t>
            </a:r>
            <a:r>
              <a:rPr lang="fr-FR" baseline="0" dirty="0" err="1" smtClean="0"/>
              <a:t>hyg</a:t>
            </a:r>
            <a:r>
              <a:rPr lang="fr-FR" baseline="0" dirty="0" smtClean="0"/>
              <a:t> = stéréotypée ou renvoie pas trop a grand chose)</a:t>
            </a:r>
            <a:endParaRPr lang="fr-FR" dirty="0"/>
          </a:p>
        </p:txBody>
      </p:sp>
      <p:sp>
        <p:nvSpPr>
          <p:cNvPr id="4" name="Espace réservé du numéro de diapositive 3"/>
          <p:cNvSpPr>
            <a:spLocks noGrp="1"/>
          </p:cNvSpPr>
          <p:nvPr>
            <p:ph type="sldNum" sz="quarter" idx="10"/>
          </p:nvPr>
        </p:nvSpPr>
        <p:spPr/>
        <p:txBody>
          <a:bodyPr/>
          <a:lstStyle/>
          <a:p>
            <a:fld id="{EDF2C2BD-FBC7-6E42-A325-FC8FFC4E7A1E}" type="slidenum">
              <a:rPr lang="fr-FR" smtClean="0"/>
              <a:t>13</a:t>
            </a:fld>
            <a:endParaRPr lang="fr-FR"/>
          </a:p>
        </p:txBody>
      </p:sp>
    </p:spTree>
    <p:extLst>
      <p:ext uri="{BB962C8B-B14F-4D97-AF65-F5344CB8AC3E}">
        <p14:creationId xmlns:p14="http://schemas.microsoft.com/office/powerpoint/2010/main" val="8868609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baseline="0" dirty="0" smtClean="0"/>
              <a:t>1- </a:t>
            </a:r>
            <a:r>
              <a:rPr lang="fr-FR" baseline="0" dirty="0" smtClean="0"/>
              <a:t>Quand vous vous </a:t>
            </a:r>
            <a:r>
              <a:rPr lang="fr-FR" baseline="0" dirty="0" err="1" smtClean="0"/>
              <a:t>presentez</a:t>
            </a:r>
            <a:r>
              <a:rPr lang="fr-FR" baseline="0" dirty="0" smtClean="0"/>
              <a:t>, il faut leur martelez en </a:t>
            </a:r>
            <a:r>
              <a:rPr lang="fr-FR" baseline="0" dirty="0" err="1" smtClean="0"/>
              <a:t>tete</a:t>
            </a:r>
            <a:r>
              <a:rPr lang="fr-FR" baseline="0" dirty="0" smtClean="0"/>
              <a:t> que vous voulez bosser en </a:t>
            </a:r>
            <a:r>
              <a:rPr lang="fr-FR" baseline="0" dirty="0" err="1" smtClean="0"/>
              <a:t>colaboration</a:t>
            </a:r>
            <a:r>
              <a:rPr lang="fr-FR" baseline="0" dirty="0" smtClean="0"/>
              <a:t> avec eux et pas contre eux., Dites leur explicitement que vous voulez faire partie intégrante de l’équipe</a:t>
            </a:r>
          </a:p>
          <a:p>
            <a:endParaRPr lang="fr-FR" baseline="0" dirty="0" smtClean="0"/>
          </a:p>
          <a:p>
            <a:r>
              <a:rPr lang="fr-FR" baseline="0" dirty="0" smtClean="0"/>
              <a:t>vous voulez remplir un </a:t>
            </a:r>
            <a:r>
              <a:rPr lang="fr-FR" baseline="0" dirty="0" err="1" smtClean="0"/>
              <a:t>role</a:t>
            </a:r>
            <a:r>
              <a:rPr lang="fr-FR" baseline="0" dirty="0" smtClean="0"/>
              <a:t> de support et d’aide aux </a:t>
            </a:r>
            <a:r>
              <a:rPr lang="fr-FR" baseline="0" dirty="0" err="1" smtClean="0"/>
              <a:t>equipes</a:t>
            </a:r>
            <a:r>
              <a:rPr lang="fr-FR" baseline="0" dirty="0" smtClean="0"/>
              <a:t>;</a:t>
            </a:r>
          </a:p>
          <a:p>
            <a:endParaRPr lang="fr-FR" baseline="0" dirty="0" smtClean="0"/>
          </a:p>
          <a:p>
            <a:r>
              <a:rPr lang="fr-FR" baseline="0" dirty="0" smtClean="0"/>
              <a:t>Souligner que votre objectif c’est le </a:t>
            </a:r>
            <a:r>
              <a:rPr lang="fr-FR" baseline="0" dirty="0" err="1" smtClean="0"/>
              <a:t>meme</a:t>
            </a:r>
            <a:r>
              <a:rPr lang="fr-FR" baseline="0" dirty="0" smtClean="0"/>
              <a:t> que le leur , la santé des patients</a:t>
            </a:r>
            <a:endParaRPr lang="fr-FR" dirty="0"/>
          </a:p>
        </p:txBody>
      </p:sp>
      <p:sp>
        <p:nvSpPr>
          <p:cNvPr id="4" name="Espace réservé du numéro de diapositive 3"/>
          <p:cNvSpPr>
            <a:spLocks noGrp="1"/>
          </p:cNvSpPr>
          <p:nvPr>
            <p:ph type="sldNum" sz="quarter" idx="10"/>
          </p:nvPr>
        </p:nvSpPr>
        <p:spPr/>
        <p:txBody>
          <a:bodyPr/>
          <a:lstStyle/>
          <a:p>
            <a:fld id="{EDF2C2BD-FBC7-6E42-A325-FC8FFC4E7A1E}" type="slidenum">
              <a:rPr lang="fr-FR" smtClean="0"/>
              <a:t>14</a:t>
            </a:fld>
            <a:endParaRPr lang="fr-FR"/>
          </a:p>
        </p:txBody>
      </p:sp>
    </p:spTree>
    <p:extLst>
      <p:ext uri="{BB962C8B-B14F-4D97-AF65-F5344CB8AC3E}">
        <p14:creationId xmlns:p14="http://schemas.microsoft.com/office/powerpoint/2010/main" val="30757683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baseline="0" dirty="0" smtClean="0"/>
              <a:t>1- </a:t>
            </a:r>
            <a:r>
              <a:rPr lang="fr-FR" baseline="0" dirty="0" smtClean="0"/>
              <a:t>Demandez toutes infos ce que vous trouvez utile comme spécificité de leur service ou lieu de travail </a:t>
            </a:r>
          </a:p>
          <a:p>
            <a:r>
              <a:rPr lang="fr-FR" baseline="0" dirty="0" smtClean="0"/>
              <a:t>(problèmes? Besoins? Types de patients, pathologies, </a:t>
            </a:r>
            <a:r>
              <a:rPr lang="fr-FR" baseline="0" dirty="0" err="1" smtClean="0"/>
              <a:t>epidémie</a:t>
            </a:r>
            <a:r>
              <a:rPr lang="fr-FR" baseline="0" dirty="0" smtClean="0"/>
              <a:t> dans le service)</a:t>
            </a:r>
          </a:p>
          <a:p>
            <a:endParaRPr lang="fr-FR" baseline="0" dirty="0" smtClean="0"/>
          </a:p>
          <a:p>
            <a:r>
              <a:rPr lang="fr-FR" baseline="0" dirty="0" smtClean="0"/>
              <a:t>2- Demandez frontalement de quoi ils ont besoin , </a:t>
            </a:r>
            <a:r>
              <a:rPr lang="fr-FR" baseline="0" dirty="0" err="1" smtClean="0"/>
              <a:t>quest</a:t>
            </a:r>
            <a:r>
              <a:rPr lang="fr-FR" baseline="0" dirty="0" smtClean="0"/>
              <a:t> ce qu’ils veulent (docu, quels types de supports formations sur certains points, de nouveaux protocoles)</a:t>
            </a:r>
          </a:p>
          <a:p>
            <a:endParaRPr lang="fr-FR" baseline="0" dirty="0" smtClean="0"/>
          </a:p>
          <a:p>
            <a:r>
              <a:rPr lang="fr-FR" baseline="0" dirty="0" smtClean="0"/>
              <a:t>3- Enfin et peut être le plus important, allez les voir régulièrement, prenez des nouvelles de la situation , il ne faut pas qu’ils vous oublient et faut qu’ils sentent que vous </a:t>
            </a:r>
            <a:r>
              <a:rPr lang="fr-FR" baseline="0" dirty="0" err="1" smtClean="0"/>
              <a:t>etes</a:t>
            </a:r>
            <a:r>
              <a:rPr lang="fr-FR" baseline="0" dirty="0" smtClean="0"/>
              <a:t> là pour eux, en soutien. </a:t>
            </a:r>
            <a:endParaRPr lang="fr-FR" dirty="0"/>
          </a:p>
        </p:txBody>
      </p:sp>
      <p:sp>
        <p:nvSpPr>
          <p:cNvPr id="4" name="Espace réservé du numéro de diapositive 3"/>
          <p:cNvSpPr>
            <a:spLocks noGrp="1"/>
          </p:cNvSpPr>
          <p:nvPr>
            <p:ph type="sldNum" sz="quarter" idx="10"/>
          </p:nvPr>
        </p:nvSpPr>
        <p:spPr/>
        <p:txBody>
          <a:bodyPr/>
          <a:lstStyle/>
          <a:p>
            <a:fld id="{EDF2C2BD-FBC7-6E42-A325-FC8FFC4E7A1E}" type="slidenum">
              <a:rPr lang="fr-FR" smtClean="0"/>
              <a:t>15</a:t>
            </a:fld>
            <a:endParaRPr lang="fr-FR"/>
          </a:p>
        </p:txBody>
      </p:sp>
    </p:spTree>
    <p:extLst>
      <p:ext uri="{BB962C8B-B14F-4D97-AF65-F5344CB8AC3E}">
        <p14:creationId xmlns:p14="http://schemas.microsoft.com/office/powerpoint/2010/main" val="27362387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baseline="0" dirty="0" smtClean="0"/>
              <a:t>1- </a:t>
            </a:r>
            <a:r>
              <a:rPr lang="fr-FR" baseline="0" dirty="0" smtClean="0"/>
              <a:t> Vendez la discipline en fonction de leurs intérêts. Il faut leur faire voir ce que ça peut leur apporter en confort de travail </a:t>
            </a:r>
          </a:p>
        </p:txBody>
      </p:sp>
      <p:sp>
        <p:nvSpPr>
          <p:cNvPr id="4" name="Espace réservé du numéro de diapositive 3"/>
          <p:cNvSpPr>
            <a:spLocks noGrp="1"/>
          </p:cNvSpPr>
          <p:nvPr>
            <p:ph type="sldNum" sz="quarter" idx="10"/>
          </p:nvPr>
        </p:nvSpPr>
        <p:spPr/>
        <p:txBody>
          <a:bodyPr/>
          <a:lstStyle/>
          <a:p>
            <a:fld id="{EDF2C2BD-FBC7-6E42-A325-FC8FFC4E7A1E}" type="slidenum">
              <a:rPr lang="fr-FR" smtClean="0"/>
              <a:t>16</a:t>
            </a:fld>
            <a:endParaRPr lang="fr-FR"/>
          </a:p>
        </p:txBody>
      </p:sp>
    </p:spTree>
    <p:extLst>
      <p:ext uri="{BB962C8B-B14F-4D97-AF65-F5344CB8AC3E}">
        <p14:creationId xmlns:p14="http://schemas.microsoft.com/office/powerpoint/2010/main" val="2263883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baseline="0" dirty="0" smtClean="0"/>
              <a:t>1- </a:t>
            </a:r>
          </a:p>
          <a:p>
            <a:endParaRPr lang="fr-FR" baseline="0" dirty="0" smtClean="0"/>
          </a:p>
          <a:p>
            <a:r>
              <a:rPr lang="fr-FR" baseline="0" dirty="0" smtClean="0"/>
              <a:t>Quand vous </a:t>
            </a:r>
            <a:r>
              <a:rPr lang="fr-FR" baseline="0" dirty="0" err="1" smtClean="0"/>
              <a:t>presentez</a:t>
            </a:r>
            <a:r>
              <a:rPr lang="fr-FR" baseline="0" dirty="0" smtClean="0"/>
              <a:t> vos missions , insistez Ctrl </a:t>
            </a:r>
            <a:r>
              <a:rPr lang="fr-FR" baseline="0" dirty="0" err="1" smtClean="0"/>
              <a:t>inf</a:t>
            </a:r>
            <a:r>
              <a:rPr lang="fr-FR" baseline="0" dirty="0" smtClean="0"/>
              <a:t> , pas personnel soignant, encore une fois vous voulez bosser avec eux et pas contre eux</a:t>
            </a:r>
          </a:p>
          <a:p>
            <a:endParaRPr lang="fr-FR" baseline="0" dirty="0" smtClean="0"/>
          </a:p>
          <a:p>
            <a:endParaRPr lang="fr-FR" baseline="0" dirty="0" smtClean="0"/>
          </a:p>
          <a:p>
            <a:r>
              <a:rPr lang="fr-FR" sz="1200" b="0" dirty="0" smtClean="0">
                <a:latin typeface="Nunito" panose="020B0604020202020204" charset="0"/>
              </a:rPr>
              <a:t>donnez un feedback positif </a:t>
            </a:r>
            <a:r>
              <a:rPr lang="fr-FR" sz="1200" b="0" dirty="0" smtClean="0">
                <a:latin typeface="Nunito" panose="020B0604020202020204" charset="0"/>
              </a:rPr>
              <a:t>, =&gt;</a:t>
            </a:r>
            <a:r>
              <a:rPr lang="fr-FR" sz="1200" b="0" baseline="0" dirty="0" smtClean="0">
                <a:latin typeface="Nunito" panose="020B0604020202020204" charset="0"/>
              </a:rPr>
              <a:t> biais de négativité si vous venez que quand ça va mal il vous associe à de la négativité (blague </a:t>
            </a:r>
            <a:r>
              <a:rPr lang="fr-FR" sz="1200" b="0" baseline="0" dirty="0" err="1" smtClean="0">
                <a:latin typeface="Nunito" panose="020B0604020202020204" charset="0"/>
              </a:rPr>
              <a:t>ctrleur</a:t>
            </a:r>
            <a:r>
              <a:rPr lang="fr-FR" sz="1200" b="0" baseline="0" dirty="0" smtClean="0">
                <a:latin typeface="Nunito" panose="020B0604020202020204" charset="0"/>
              </a:rPr>
              <a:t> fiscal) dc quand c’est positif il faut leur dire (super les gars beau boulot, indicateurs au top)</a:t>
            </a:r>
            <a:endParaRPr lang="fr-FR" dirty="0"/>
          </a:p>
        </p:txBody>
      </p:sp>
      <p:sp>
        <p:nvSpPr>
          <p:cNvPr id="4" name="Espace réservé du numéro de diapositive 3"/>
          <p:cNvSpPr>
            <a:spLocks noGrp="1"/>
          </p:cNvSpPr>
          <p:nvPr>
            <p:ph type="sldNum" sz="quarter" idx="10"/>
          </p:nvPr>
        </p:nvSpPr>
        <p:spPr/>
        <p:txBody>
          <a:bodyPr/>
          <a:lstStyle/>
          <a:p>
            <a:fld id="{EDF2C2BD-FBC7-6E42-A325-FC8FFC4E7A1E}" type="slidenum">
              <a:rPr lang="fr-FR" smtClean="0"/>
              <a:t>17</a:t>
            </a:fld>
            <a:endParaRPr lang="fr-FR"/>
          </a:p>
        </p:txBody>
      </p:sp>
    </p:spTree>
    <p:extLst>
      <p:ext uri="{BB962C8B-B14F-4D97-AF65-F5344CB8AC3E}">
        <p14:creationId xmlns:p14="http://schemas.microsoft.com/office/powerpoint/2010/main" val="14407082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aseline="0" dirty="0" smtClean="0"/>
              <a:t>1- </a:t>
            </a:r>
            <a:r>
              <a:rPr lang="fr-FR" baseline="0" dirty="0" smtClean="0"/>
              <a:t>C’est ce qu’on disait tt  </a:t>
            </a:r>
            <a:r>
              <a:rPr lang="fr-FR" baseline="0" smtClean="0"/>
              <a:t>a l heure</a:t>
            </a:r>
            <a:r>
              <a:rPr lang="fr-FR" baseline="0" dirty="0" smtClean="0"/>
              <a:t>, mesures d’hygiène je suis sur que quand c’est bien appliqué ça diminue les charges de w de tout le monde, t’as pas à gérer les </a:t>
            </a:r>
            <a:r>
              <a:rPr lang="fr-FR" baseline="0" dirty="0" err="1" smtClean="0"/>
              <a:t>epidemies</a:t>
            </a:r>
            <a:r>
              <a:rPr lang="fr-FR" baseline="0" dirty="0" smtClean="0"/>
              <a:t> dans les services ou les sur </a:t>
            </a:r>
            <a:r>
              <a:rPr lang="fr-FR" baseline="0" dirty="0" err="1" smtClean="0"/>
              <a:t>infectins</a:t>
            </a:r>
            <a:r>
              <a:rPr lang="fr-FR" baseline="0" dirty="0" smtClean="0"/>
              <a:t> </a:t>
            </a:r>
            <a:r>
              <a:rPr lang="fr-FR" baseline="0" dirty="0" err="1" smtClean="0"/>
              <a:t>etc</a:t>
            </a:r>
            <a:endParaRPr lang="fr-FR"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fr-FR"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fr-FR" baseline="0" dirty="0" smtClean="0"/>
              <a:t>(cadre se plaint emploi du temps)</a:t>
            </a:r>
            <a:endParaRPr lang="fr-FR" dirty="0" smtClean="0"/>
          </a:p>
          <a:p>
            <a:endParaRPr lang="fr-FR" dirty="0"/>
          </a:p>
        </p:txBody>
      </p:sp>
      <p:sp>
        <p:nvSpPr>
          <p:cNvPr id="4" name="Espace réservé du numéro de diapositive 3"/>
          <p:cNvSpPr>
            <a:spLocks noGrp="1"/>
          </p:cNvSpPr>
          <p:nvPr>
            <p:ph type="sldNum" sz="quarter" idx="10"/>
          </p:nvPr>
        </p:nvSpPr>
        <p:spPr/>
        <p:txBody>
          <a:bodyPr/>
          <a:lstStyle/>
          <a:p>
            <a:fld id="{EDF2C2BD-FBC7-6E42-A325-FC8FFC4E7A1E}" type="slidenum">
              <a:rPr lang="fr-FR" smtClean="0"/>
              <a:t>18</a:t>
            </a:fld>
            <a:endParaRPr lang="fr-FR"/>
          </a:p>
        </p:txBody>
      </p:sp>
    </p:spTree>
    <p:extLst>
      <p:ext uri="{BB962C8B-B14F-4D97-AF65-F5344CB8AC3E}">
        <p14:creationId xmlns:p14="http://schemas.microsoft.com/office/powerpoint/2010/main" val="38977148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baseline="0" dirty="0" smtClean="0"/>
              <a:t>1- </a:t>
            </a:r>
            <a:r>
              <a:rPr lang="fr-FR" baseline="0" dirty="0" smtClean="0"/>
              <a:t>là pareil, c’est ce qu’on disait un petit peu avant, essayez de leur présenter le coté de la pièce qui les arrangent le plus, si médecin = études scientifiques </a:t>
            </a:r>
            <a:r>
              <a:rPr lang="fr-FR" baseline="0" dirty="0" err="1" smtClean="0"/>
              <a:t>etc</a:t>
            </a:r>
            <a:r>
              <a:rPr lang="fr-FR" baseline="0" dirty="0" smtClean="0"/>
              <a:t> </a:t>
            </a:r>
            <a:r>
              <a:rPr lang="fr-FR" baseline="0" dirty="0" err="1" smtClean="0"/>
              <a:t>etc</a:t>
            </a:r>
            <a:endParaRPr lang="fr-FR" baseline="0" dirty="0" smtClean="0"/>
          </a:p>
          <a:p>
            <a:endParaRPr lang="fr-FR" baseline="0" dirty="0" smtClean="0"/>
          </a:p>
          <a:p>
            <a:r>
              <a:rPr lang="fr-FR" baseline="0" dirty="0" smtClean="0"/>
              <a:t>Vous seriez surpris de voir à quel point les gens adorent qu’on leur disent ce qu’ils veulent entendre</a:t>
            </a:r>
            <a:endParaRPr lang="fr-FR" dirty="0"/>
          </a:p>
        </p:txBody>
      </p:sp>
      <p:sp>
        <p:nvSpPr>
          <p:cNvPr id="4" name="Espace réservé du numéro de diapositive 3"/>
          <p:cNvSpPr>
            <a:spLocks noGrp="1"/>
          </p:cNvSpPr>
          <p:nvPr>
            <p:ph type="sldNum" sz="quarter" idx="10"/>
          </p:nvPr>
        </p:nvSpPr>
        <p:spPr/>
        <p:txBody>
          <a:bodyPr/>
          <a:lstStyle/>
          <a:p>
            <a:fld id="{EDF2C2BD-FBC7-6E42-A325-FC8FFC4E7A1E}" type="slidenum">
              <a:rPr lang="fr-FR" smtClean="0"/>
              <a:t>19</a:t>
            </a:fld>
            <a:endParaRPr lang="fr-FR"/>
          </a:p>
        </p:txBody>
      </p:sp>
    </p:spTree>
    <p:extLst>
      <p:ext uri="{BB962C8B-B14F-4D97-AF65-F5344CB8AC3E}">
        <p14:creationId xmlns:p14="http://schemas.microsoft.com/office/powerpoint/2010/main" val="37922594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1 Alors avant tout pour commencer je vais vous demander d’observer cette image un</a:t>
            </a:r>
            <a:r>
              <a:rPr lang="fr-FR" baseline="0" dirty="0" smtClean="0"/>
              <a:t> moment</a:t>
            </a:r>
          </a:p>
          <a:p>
            <a:r>
              <a:rPr lang="fr-FR" baseline="0" dirty="0" smtClean="0"/>
              <a:t>2 Qu’est ce que vous voyez? (Attente réponses… Ok on y reviendra plus tard dans la </a:t>
            </a:r>
            <a:r>
              <a:rPr lang="fr-FR" baseline="0" dirty="0" err="1" smtClean="0"/>
              <a:t>pres</a:t>
            </a:r>
            <a:r>
              <a:rPr lang="fr-FR" baseline="0" dirty="0" smtClean="0"/>
              <a:t>)</a:t>
            </a:r>
            <a:endParaRPr lang="fr-FR" dirty="0"/>
          </a:p>
        </p:txBody>
      </p:sp>
      <p:sp>
        <p:nvSpPr>
          <p:cNvPr id="4" name="Espace réservé du numéro de diapositive 3"/>
          <p:cNvSpPr>
            <a:spLocks noGrp="1"/>
          </p:cNvSpPr>
          <p:nvPr>
            <p:ph type="sldNum" sz="quarter" idx="10"/>
          </p:nvPr>
        </p:nvSpPr>
        <p:spPr/>
        <p:txBody>
          <a:bodyPr/>
          <a:lstStyle/>
          <a:p>
            <a:fld id="{EDF2C2BD-FBC7-6E42-A325-FC8FFC4E7A1E}" type="slidenum">
              <a:rPr lang="fr-FR" smtClean="0"/>
              <a:t>2</a:t>
            </a:fld>
            <a:endParaRPr lang="fr-FR"/>
          </a:p>
        </p:txBody>
      </p:sp>
    </p:spTree>
    <p:extLst>
      <p:ext uri="{BB962C8B-B14F-4D97-AF65-F5344CB8AC3E}">
        <p14:creationId xmlns:p14="http://schemas.microsoft.com/office/powerpoint/2010/main" val="16341579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smtClean="0">
                <a:latin typeface="Nunito" panose="020B0604020202020204" charset="0"/>
              </a:rPr>
              <a:t>Des fois on ne peut pas éviter les conflits, partie intégrale</a:t>
            </a:r>
            <a:r>
              <a:rPr lang="fr-FR" sz="1200" baseline="0" dirty="0" smtClean="0">
                <a:latin typeface="Nunito" panose="020B0604020202020204" charset="0"/>
              </a:rPr>
              <a:t> des relations soc humaines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baseline="0" dirty="0" smtClean="0">
              <a:latin typeface="Nunito" panose="020B060402020202020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aseline="0" dirty="0" smtClean="0">
                <a:latin typeface="Nunito" panose="020B0604020202020204" charset="0"/>
              </a:rPr>
              <a:t>Mais l’issue d’un conflit n’a pas à être forcément négative(</a:t>
            </a:r>
            <a:r>
              <a:rPr lang="fr-FR" sz="1200" baseline="0" dirty="0" err="1" smtClean="0">
                <a:latin typeface="Nunito" panose="020B0604020202020204" charset="0"/>
              </a:rPr>
              <a:t>emergence</a:t>
            </a:r>
            <a:r>
              <a:rPr lang="fr-FR" sz="1200" baseline="0" dirty="0" smtClean="0">
                <a:latin typeface="Nunito" panose="020B0604020202020204" charset="0"/>
              </a:rPr>
              <a:t> des </a:t>
            </a:r>
            <a:r>
              <a:rPr lang="fr-FR" sz="1200" baseline="0" dirty="0" err="1" smtClean="0">
                <a:latin typeface="Nunito" panose="020B0604020202020204" charset="0"/>
              </a:rPr>
              <a:t>differents</a:t>
            </a:r>
            <a:r>
              <a:rPr lang="fr-FR" sz="1200" baseline="0" dirty="0" smtClean="0">
                <a:latin typeface="Nunito" panose="020B0604020202020204" charset="0"/>
              </a:rPr>
              <a:t> points de vues perspectives </a:t>
            </a:r>
            <a:r>
              <a:rPr lang="fr-FR" sz="1200" baseline="0" dirty="0" err="1" smtClean="0">
                <a:latin typeface="Nunito" panose="020B0604020202020204" charset="0"/>
              </a:rPr>
              <a:t>problemes</a:t>
            </a:r>
            <a:r>
              <a:rPr lang="fr-FR" sz="1200" baseline="0" dirty="0" smtClean="0">
                <a:latin typeface="Nunito" panose="020B0604020202020204" charset="0"/>
              </a:rPr>
              <a:t> besoins, et si on s’y prend bien, on peut </a:t>
            </a:r>
            <a:r>
              <a:rPr lang="fr-FR" sz="1200" baseline="0" dirty="0" err="1" smtClean="0">
                <a:latin typeface="Nunito" panose="020B0604020202020204" charset="0"/>
              </a:rPr>
              <a:t>co</a:t>
            </a:r>
            <a:r>
              <a:rPr lang="fr-FR" sz="1200" baseline="0" dirty="0" smtClean="0">
                <a:latin typeface="Nunito" panose="020B0604020202020204" charset="0"/>
              </a:rPr>
              <a:t> construire des solutions ensemble)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baseline="0" dirty="0" smtClean="0">
              <a:latin typeface="Nunito" panose="020B060402020202020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aseline="0" dirty="0" smtClean="0">
                <a:latin typeface="Nunito" panose="020B0604020202020204" charset="0"/>
              </a:rPr>
              <a:t>Mais pour ça il est nécessaire d’apprendre à les gérer pour ne pas envenimer la situation</a:t>
            </a:r>
            <a:endParaRPr lang="fr-FR" sz="1200" dirty="0" smtClean="0">
              <a:latin typeface="Nunito" panose="020B0604020202020204" charset="0"/>
            </a:endParaRPr>
          </a:p>
          <a:p>
            <a:endParaRPr lang="fr-FR" dirty="0"/>
          </a:p>
        </p:txBody>
      </p:sp>
      <p:sp>
        <p:nvSpPr>
          <p:cNvPr id="4" name="Espace réservé du numéro de diapositive 3"/>
          <p:cNvSpPr>
            <a:spLocks noGrp="1"/>
          </p:cNvSpPr>
          <p:nvPr>
            <p:ph type="sldNum" sz="quarter" idx="10"/>
          </p:nvPr>
        </p:nvSpPr>
        <p:spPr/>
        <p:txBody>
          <a:bodyPr/>
          <a:lstStyle/>
          <a:p>
            <a:fld id="{EDF2C2BD-FBC7-6E42-A325-FC8FFC4E7A1E}" type="slidenum">
              <a:rPr lang="fr-FR" smtClean="0"/>
              <a:t>20</a:t>
            </a:fld>
            <a:endParaRPr lang="fr-FR"/>
          </a:p>
        </p:txBody>
      </p:sp>
    </p:spTree>
    <p:extLst>
      <p:ext uri="{BB962C8B-B14F-4D97-AF65-F5344CB8AC3E}">
        <p14:creationId xmlns:p14="http://schemas.microsoft.com/office/powerpoint/2010/main" val="31941298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L’objectif de base va être la désescalade du conflit vers un véritable dialogue, ça demande un certain savoir faire et un sang froid</a:t>
            </a:r>
          </a:p>
          <a:p>
            <a:endParaRPr lang="fr-FR" dirty="0" smtClean="0"/>
          </a:p>
          <a:p>
            <a:r>
              <a:rPr lang="fr-FR" dirty="0" smtClean="0"/>
              <a:t>On fait face au conflit, on ne s’enfuit surtout pas du conflit, ni on riposte. Il est là , il est temps de gérer. Si riposte = escalade du conflit, si fuite on signifie qu’on est pas si intéressé que ça par ce que la personne a</a:t>
            </a:r>
            <a:r>
              <a:rPr lang="fr-FR" baseline="0" dirty="0" smtClean="0"/>
              <a:t> à dire. Ces deux attitudes peuvent vite être interprétées comme un refus par la personne d’entendre son message.</a:t>
            </a:r>
          </a:p>
          <a:p>
            <a:endParaRPr lang="fr-FR" baseline="0" dirty="0" smtClean="0"/>
          </a:p>
          <a:p>
            <a:endParaRPr lang="fr-FR" baseline="0" dirty="0" smtClean="0"/>
          </a:p>
          <a:p>
            <a:r>
              <a:rPr lang="fr-FR" baseline="0" dirty="0" smtClean="0"/>
              <a:t>Couper la parole,, </a:t>
            </a:r>
            <a:r>
              <a:rPr lang="fr-FR" baseline="0" dirty="0" err="1" smtClean="0"/>
              <a:t>percu</a:t>
            </a:r>
            <a:r>
              <a:rPr lang="fr-FR" baseline="0" dirty="0" smtClean="0"/>
              <a:t> comme malpoli</a:t>
            </a:r>
          </a:p>
          <a:p>
            <a:endParaRPr lang="fr-FR" baseline="0" dirty="0" smtClean="0"/>
          </a:p>
          <a:p>
            <a:r>
              <a:rPr lang="fr-FR" baseline="0" dirty="0" smtClean="0"/>
              <a:t>Essayez de vous Exprimer en je, ça permet de pas prendre l’autre à partie</a:t>
            </a:r>
          </a:p>
          <a:p>
            <a:endParaRPr lang="fr-FR" dirty="0"/>
          </a:p>
        </p:txBody>
      </p:sp>
      <p:sp>
        <p:nvSpPr>
          <p:cNvPr id="4" name="Espace réservé du numéro de diapositive 3"/>
          <p:cNvSpPr>
            <a:spLocks noGrp="1"/>
          </p:cNvSpPr>
          <p:nvPr>
            <p:ph type="sldNum" sz="quarter" idx="10"/>
          </p:nvPr>
        </p:nvSpPr>
        <p:spPr/>
        <p:txBody>
          <a:bodyPr/>
          <a:lstStyle/>
          <a:p>
            <a:fld id="{EDF2C2BD-FBC7-6E42-A325-FC8FFC4E7A1E}" type="slidenum">
              <a:rPr lang="fr-FR" smtClean="0"/>
              <a:t>21</a:t>
            </a:fld>
            <a:endParaRPr lang="fr-FR"/>
          </a:p>
        </p:txBody>
      </p:sp>
    </p:spTree>
    <p:extLst>
      <p:ext uri="{BB962C8B-B14F-4D97-AF65-F5344CB8AC3E}">
        <p14:creationId xmlns:p14="http://schemas.microsoft.com/office/powerpoint/2010/main" val="31725679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Je sais que vous ne voulez pas forcément entendre ça mais après tout il a peut être raison, vous aussi vous avez des perception particulières , un point vous a peut </a:t>
            </a:r>
            <a:r>
              <a:rPr lang="fr-FR" dirty="0" err="1" smtClean="0"/>
              <a:t>etre</a:t>
            </a:r>
            <a:r>
              <a:rPr lang="fr-FR" dirty="0" smtClean="0"/>
              <a:t> échappé,</a:t>
            </a:r>
            <a:r>
              <a:rPr lang="fr-FR" baseline="0" dirty="0" smtClean="0"/>
              <a:t> vous en avez mal compris un autre </a:t>
            </a:r>
            <a:r>
              <a:rPr lang="fr-FR" baseline="0" dirty="0" err="1" smtClean="0"/>
              <a:t>etc</a:t>
            </a:r>
            <a:r>
              <a:rPr lang="fr-FR" baseline="0" dirty="0" smtClean="0"/>
              <a:t> </a:t>
            </a:r>
            <a:r>
              <a:rPr lang="fr-FR" baseline="0" dirty="0" err="1" smtClean="0"/>
              <a:t>etc</a:t>
            </a:r>
            <a:endParaRPr lang="fr-FR" baseline="0" dirty="0" smtClean="0"/>
          </a:p>
          <a:p>
            <a:endParaRPr lang="fr-FR" baseline="0" dirty="0" smtClean="0"/>
          </a:p>
          <a:p>
            <a:r>
              <a:rPr lang="fr-FR" baseline="0" dirty="0" smtClean="0"/>
              <a:t>Donc ça vaut le coup d’écouter ce qu’il a </a:t>
            </a:r>
            <a:r>
              <a:rPr lang="fr-FR" baseline="0" dirty="0" err="1" smtClean="0"/>
              <a:t>a</a:t>
            </a:r>
            <a:r>
              <a:rPr lang="fr-FR" baseline="0" dirty="0" smtClean="0"/>
              <a:t> dire</a:t>
            </a:r>
          </a:p>
          <a:p>
            <a:endParaRPr lang="fr-FR" dirty="0"/>
          </a:p>
        </p:txBody>
      </p:sp>
      <p:sp>
        <p:nvSpPr>
          <p:cNvPr id="4" name="Espace réservé du numéro de diapositive 3"/>
          <p:cNvSpPr>
            <a:spLocks noGrp="1"/>
          </p:cNvSpPr>
          <p:nvPr>
            <p:ph type="sldNum" sz="quarter" idx="10"/>
          </p:nvPr>
        </p:nvSpPr>
        <p:spPr/>
        <p:txBody>
          <a:bodyPr/>
          <a:lstStyle/>
          <a:p>
            <a:fld id="{EDF2C2BD-FBC7-6E42-A325-FC8FFC4E7A1E}" type="slidenum">
              <a:rPr lang="fr-FR" smtClean="0"/>
              <a:t>22</a:t>
            </a:fld>
            <a:endParaRPr lang="fr-FR"/>
          </a:p>
        </p:txBody>
      </p:sp>
    </p:spTree>
    <p:extLst>
      <p:ext uri="{BB962C8B-B14F-4D97-AF65-F5344CB8AC3E}">
        <p14:creationId xmlns:p14="http://schemas.microsoft.com/office/powerpoint/2010/main" val="27813490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Essayer d’identifier les arguments</a:t>
            </a:r>
            <a:r>
              <a:rPr lang="fr-FR" baseline="0" dirty="0" smtClean="0"/>
              <a:t> présentés </a:t>
            </a:r>
            <a:r>
              <a:rPr lang="fr-FR" dirty="0" smtClean="0"/>
              <a:t>dans le discours de votre interlocuteur, Au vu de votre point de vue d’expert en hygiène, est ce que ce</a:t>
            </a:r>
            <a:r>
              <a:rPr lang="fr-FR" baseline="0" dirty="0" smtClean="0"/>
              <a:t> qu’il vous dit vous semble cohérent, pertinent? </a:t>
            </a:r>
          </a:p>
          <a:p>
            <a:r>
              <a:rPr lang="fr-FR" baseline="0" dirty="0" smtClean="0"/>
              <a:t> Aviez vous omis certains éléments qui seraient susceptibles de vous faire relativiser votre point de vue ? Auquel cas vous pouvez concéder le point ça entrainera certainement une désescalade</a:t>
            </a:r>
            <a:endParaRPr lang="fr-FR" dirty="0"/>
          </a:p>
        </p:txBody>
      </p:sp>
      <p:sp>
        <p:nvSpPr>
          <p:cNvPr id="4" name="Espace réservé du numéro de diapositive 3"/>
          <p:cNvSpPr>
            <a:spLocks noGrp="1"/>
          </p:cNvSpPr>
          <p:nvPr>
            <p:ph type="sldNum" sz="quarter" idx="10"/>
          </p:nvPr>
        </p:nvSpPr>
        <p:spPr/>
        <p:txBody>
          <a:bodyPr/>
          <a:lstStyle/>
          <a:p>
            <a:fld id="{EDF2C2BD-FBC7-6E42-A325-FC8FFC4E7A1E}" type="slidenum">
              <a:rPr lang="fr-FR" smtClean="0"/>
              <a:t>23</a:t>
            </a:fld>
            <a:endParaRPr lang="fr-FR"/>
          </a:p>
        </p:txBody>
      </p:sp>
    </p:spTree>
    <p:extLst>
      <p:ext uri="{BB962C8B-B14F-4D97-AF65-F5344CB8AC3E}">
        <p14:creationId xmlns:p14="http://schemas.microsoft.com/office/powerpoint/2010/main" val="8750886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Il va falloir signifier que vous êtes en train de vouloir</a:t>
            </a:r>
            <a:r>
              <a:rPr lang="fr-FR" baseline="0" dirty="0" smtClean="0"/>
              <a:t> le comprendre, ça passe par votre cpt verbal, (Je comprends, je vois ce que vous voulez dire…) mais aussi </a:t>
            </a:r>
            <a:r>
              <a:rPr lang="fr-FR" baseline="0" dirty="0" err="1" smtClean="0"/>
              <a:t>cptal</a:t>
            </a:r>
            <a:r>
              <a:rPr lang="fr-FR" baseline="0" dirty="0" smtClean="0"/>
              <a:t>(hochement de </a:t>
            </a:r>
            <a:r>
              <a:rPr lang="fr-FR" baseline="0" dirty="0" err="1" smtClean="0"/>
              <a:t>tete</a:t>
            </a:r>
            <a:r>
              <a:rPr lang="fr-FR" baseline="0" dirty="0" smtClean="0"/>
              <a:t>…)</a:t>
            </a:r>
          </a:p>
          <a:p>
            <a:endParaRPr lang="fr-FR" baseline="0" dirty="0" smtClean="0"/>
          </a:p>
          <a:p>
            <a:r>
              <a:rPr lang="fr-FR" baseline="0" dirty="0" smtClean="0"/>
              <a:t>valorisez son expertise :    »oui je comprend que ce point particulier puisse vous hérisser vous qui êtes expert »</a:t>
            </a:r>
          </a:p>
          <a:p>
            <a:endParaRPr lang="fr-FR" baseline="0" dirty="0" smtClean="0"/>
          </a:p>
          <a:p>
            <a:r>
              <a:rPr lang="fr-FR" baseline="0" dirty="0" smtClean="0"/>
              <a:t>Essayez de reformuler les proposition de l’interlocuteur : » si j’ai bien compris, » « ce que vous </a:t>
            </a:r>
            <a:r>
              <a:rPr lang="fr-FR" baseline="0" dirty="0" err="1" smtClean="0"/>
              <a:t>ête</a:t>
            </a:r>
            <a:r>
              <a:rPr lang="fr-FR" baseline="0" dirty="0" smtClean="0"/>
              <a:t> en train de me dire c’est … « </a:t>
            </a:r>
          </a:p>
          <a:p>
            <a:endParaRPr lang="fr-FR" baseline="0" dirty="0" smtClean="0"/>
          </a:p>
          <a:p>
            <a:r>
              <a:rPr lang="fr-FR" baseline="0" dirty="0" smtClean="0"/>
              <a:t>Si on sollicite votre accord sur un point avec lequel vous êtes en désaccord ,Evitez les mais, préférez leur des oui et en plus, ne marquez pas une opposition franche si le conflit est pas terminé, sinon ré escalade de plus belle.</a:t>
            </a:r>
          </a:p>
          <a:p>
            <a:endParaRPr lang="fr-FR" dirty="0"/>
          </a:p>
        </p:txBody>
      </p:sp>
      <p:sp>
        <p:nvSpPr>
          <p:cNvPr id="4" name="Espace réservé du numéro de diapositive 3"/>
          <p:cNvSpPr>
            <a:spLocks noGrp="1"/>
          </p:cNvSpPr>
          <p:nvPr>
            <p:ph type="sldNum" sz="quarter" idx="10"/>
          </p:nvPr>
        </p:nvSpPr>
        <p:spPr/>
        <p:txBody>
          <a:bodyPr/>
          <a:lstStyle/>
          <a:p>
            <a:fld id="{EDF2C2BD-FBC7-6E42-A325-FC8FFC4E7A1E}" type="slidenum">
              <a:rPr lang="fr-FR" smtClean="0"/>
              <a:t>24</a:t>
            </a:fld>
            <a:endParaRPr lang="fr-FR"/>
          </a:p>
        </p:txBody>
      </p:sp>
    </p:spTree>
    <p:extLst>
      <p:ext uri="{BB962C8B-B14F-4D97-AF65-F5344CB8AC3E}">
        <p14:creationId xmlns:p14="http://schemas.microsoft.com/office/powerpoint/2010/main" val="35842603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Si possible demandez lui de </a:t>
            </a:r>
            <a:r>
              <a:rPr lang="fr-FR" dirty="0" err="1" smtClean="0"/>
              <a:t>dvlp</a:t>
            </a:r>
            <a:r>
              <a:rPr lang="fr-FR" dirty="0" smtClean="0"/>
              <a:t> son pt de vue, ses arguments, : il faut lui poser des questions pour essayer d’établir des faits et tirer son interprétation des difficultés à l’origine du conflit. </a:t>
            </a:r>
          </a:p>
          <a:p>
            <a:endParaRPr lang="fr-FR" dirty="0" smtClean="0"/>
          </a:p>
          <a:p>
            <a:r>
              <a:rPr lang="fr-FR" dirty="0" smtClean="0"/>
              <a:t>Poser des questions de circonstances ( Comment, OU? MAIS EVITEZ LE POURQUOI° ca peut être perçu comme opposant , remettant en cause ce qu’il dit) </a:t>
            </a:r>
          </a:p>
          <a:p>
            <a:r>
              <a:rPr lang="fr-FR" dirty="0" smtClean="0"/>
              <a:t>Les gens adorent s’écouter parler et parler de leur situation</a:t>
            </a:r>
          </a:p>
          <a:p>
            <a:endParaRPr lang="fr-FR" dirty="0" smtClean="0"/>
          </a:p>
          <a:p>
            <a:r>
              <a:rPr lang="fr-FR" dirty="0" smtClean="0"/>
              <a:t>Montre</a:t>
            </a:r>
            <a:r>
              <a:rPr lang="fr-FR" baseline="0" dirty="0" smtClean="0"/>
              <a:t> intérêt envers son opinion d’expert, et déjà rien que sur ça peut être que le prochain conflit se passera mieux.</a:t>
            </a:r>
            <a:endParaRPr lang="fr-FR" dirty="0"/>
          </a:p>
        </p:txBody>
      </p:sp>
      <p:sp>
        <p:nvSpPr>
          <p:cNvPr id="4" name="Espace réservé du numéro de diapositive 3"/>
          <p:cNvSpPr>
            <a:spLocks noGrp="1"/>
          </p:cNvSpPr>
          <p:nvPr>
            <p:ph type="sldNum" sz="quarter" idx="10"/>
          </p:nvPr>
        </p:nvSpPr>
        <p:spPr/>
        <p:txBody>
          <a:bodyPr/>
          <a:lstStyle/>
          <a:p>
            <a:fld id="{EDF2C2BD-FBC7-6E42-A325-FC8FFC4E7A1E}" type="slidenum">
              <a:rPr lang="fr-FR" smtClean="0"/>
              <a:t>25</a:t>
            </a:fld>
            <a:endParaRPr lang="fr-FR"/>
          </a:p>
        </p:txBody>
      </p:sp>
    </p:spTree>
    <p:extLst>
      <p:ext uri="{BB962C8B-B14F-4D97-AF65-F5344CB8AC3E}">
        <p14:creationId xmlns:p14="http://schemas.microsoft.com/office/powerpoint/2010/main" val="26363313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A partir de ce moment , le</a:t>
            </a:r>
            <a:r>
              <a:rPr lang="fr-FR" baseline="0" dirty="0" smtClean="0"/>
              <a:t> conflit devrait déjà être redescendu, la personne a compris que vous vous intéressez réellement, on peut passer à la recherche de solutions,</a:t>
            </a:r>
          </a:p>
          <a:p>
            <a:endParaRPr lang="fr-FR" baseline="0" dirty="0" smtClean="0"/>
          </a:p>
          <a:p>
            <a:r>
              <a:rPr lang="fr-FR" baseline="0" dirty="0" smtClean="0"/>
              <a:t>Vous pouvez </a:t>
            </a:r>
            <a:r>
              <a:rPr lang="fr-FR" baseline="0" dirty="0" err="1" smtClean="0"/>
              <a:t>etablir</a:t>
            </a:r>
            <a:r>
              <a:rPr lang="fr-FR" baseline="0" dirty="0" smtClean="0"/>
              <a:t> en commun au vu des éléments du conflits la solution à tirer, si il y a un compromis à faire </a:t>
            </a:r>
            <a:r>
              <a:rPr lang="fr-FR" baseline="0" dirty="0" err="1" smtClean="0"/>
              <a:t>etc</a:t>
            </a:r>
            <a:r>
              <a:rPr lang="fr-FR" baseline="0" dirty="0" smtClean="0"/>
              <a:t> </a:t>
            </a:r>
            <a:r>
              <a:rPr lang="fr-FR" baseline="0" dirty="0" err="1" smtClean="0"/>
              <a:t>etc</a:t>
            </a:r>
            <a:r>
              <a:rPr lang="fr-FR" baseline="0" dirty="0" smtClean="0"/>
              <a:t> </a:t>
            </a:r>
          </a:p>
          <a:p>
            <a:endParaRPr lang="fr-FR" baseline="0" dirty="0" smtClean="0"/>
          </a:p>
          <a:p>
            <a:r>
              <a:rPr lang="fr-FR" baseline="0" dirty="0" smtClean="0"/>
              <a:t>Demandez lui selon lui ce qu’il est possible d’envisager etc. </a:t>
            </a:r>
            <a:endParaRPr lang="fr-FR" dirty="0"/>
          </a:p>
        </p:txBody>
      </p:sp>
      <p:sp>
        <p:nvSpPr>
          <p:cNvPr id="4" name="Espace réservé du numéro de diapositive 3"/>
          <p:cNvSpPr>
            <a:spLocks noGrp="1"/>
          </p:cNvSpPr>
          <p:nvPr>
            <p:ph type="sldNum" sz="quarter" idx="10"/>
          </p:nvPr>
        </p:nvSpPr>
        <p:spPr/>
        <p:txBody>
          <a:bodyPr/>
          <a:lstStyle/>
          <a:p>
            <a:fld id="{EDF2C2BD-FBC7-6E42-A325-FC8FFC4E7A1E}" type="slidenum">
              <a:rPr lang="fr-FR" smtClean="0"/>
              <a:t>26</a:t>
            </a:fld>
            <a:endParaRPr lang="fr-FR"/>
          </a:p>
        </p:txBody>
      </p:sp>
    </p:spTree>
    <p:extLst>
      <p:ext uri="{BB962C8B-B14F-4D97-AF65-F5344CB8AC3E}">
        <p14:creationId xmlns:p14="http://schemas.microsoft.com/office/powerpoint/2010/main" val="14181239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Si la personne est</a:t>
            </a:r>
            <a:r>
              <a:rPr lang="fr-FR" baseline="0" dirty="0" smtClean="0"/>
              <a:t> butée et veut pas sortir du conflit comment on fait?</a:t>
            </a:r>
          </a:p>
          <a:p>
            <a:endParaRPr lang="fr-FR" baseline="0" dirty="0" smtClean="0"/>
          </a:p>
          <a:p>
            <a:r>
              <a:rPr lang="fr-FR" baseline="0" dirty="0" err="1" smtClean="0"/>
              <a:t>Arret</a:t>
            </a:r>
            <a:r>
              <a:rPr lang="fr-FR" baseline="0" dirty="0" smtClean="0"/>
              <a:t> de la conversation de manière polie (gain de temps,) , remerciez le du temps pris pour vous expliquer son point de vue</a:t>
            </a:r>
          </a:p>
          <a:p>
            <a:endParaRPr lang="fr-FR" baseline="0" dirty="0" smtClean="0"/>
          </a:p>
          <a:p>
            <a:r>
              <a:rPr lang="fr-FR" baseline="0" dirty="0" smtClean="0"/>
              <a:t>C’est pas grave de pas y arriver tout le temps et en plus peut ê que la prochaine fois il se souviendra que vous l’avez réellement écouté, et vous pourrez partir sur des bases plus saines ou du moins  </a:t>
            </a:r>
            <a:r>
              <a:rPr lang="fr-FR" baseline="0" dirty="0" err="1" smtClean="0"/>
              <a:t>moins</a:t>
            </a:r>
            <a:r>
              <a:rPr lang="fr-FR" baseline="0" dirty="0" smtClean="0"/>
              <a:t> agitées</a:t>
            </a:r>
          </a:p>
          <a:p>
            <a:endParaRPr lang="fr-FR" baseline="0" dirty="0" smtClean="0"/>
          </a:p>
          <a:p>
            <a:endParaRPr lang="fr-FR" dirty="0"/>
          </a:p>
        </p:txBody>
      </p:sp>
      <p:sp>
        <p:nvSpPr>
          <p:cNvPr id="4" name="Espace réservé du numéro de diapositive 3"/>
          <p:cNvSpPr>
            <a:spLocks noGrp="1"/>
          </p:cNvSpPr>
          <p:nvPr>
            <p:ph type="sldNum" sz="quarter" idx="10"/>
          </p:nvPr>
        </p:nvSpPr>
        <p:spPr/>
        <p:txBody>
          <a:bodyPr/>
          <a:lstStyle/>
          <a:p>
            <a:fld id="{EDF2C2BD-FBC7-6E42-A325-FC8FFC4E7A1E}" type="slidenum">
              <a:rPr lang="fr-FR" smtClean="0"/>
              <a:t>27</a:t>
            </a:fld>
            <a:endParaRPr lang="fr-FR"/>
          </a:p>
        </p:txBody>
      </p:sp>
    </p:spTree>
    <p:extLst>
      <p:ext uri="{BB962C8B-B14F-4D97-AF65-F5344CB8AC3E}">
        <p14:creationId xmlns:p14="http://schemas.microsoft.com/office/powerpoint/2010/main" val="293551376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EDF2C2BD-FBC7-6E42-A325-FC8FFC4E7A1E}" type="slidenum">
              <a:rPr lang="fr-FR" smtClean="0"/>
              <a:t>28</a:t>
            </a:fld>
            <a:endParaRPr lang="fr-FR"/>
          </a:p>
        </p:txBody>
      </p:sp>
    </p:spTree>
    <p:extLst>
      <p:ext uri="{BB962C8B-B14F-4D97-AF65-F5344CB8AC3E}">
        <p14:creationId xmlns:p14="http://schemas.microsoft.com/office/powerpoint/2010/main" val="75632374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EDF2C2BD-FBC7-6E42-A325-FC8FFC4E7A1E}" type="slidenum">
              <a:rPr lang="fr-FR" smtClean="0"/>
              <a:t>29</a:t>
            </a:fld>
            <a:endParaRPr lang="fr-FR"/>
          </a:p>
        </p:txBody>
      </p:sp>
    </p:spTree>
    <p:extLst>
      <p:ext uri="{BB962C8B-B14F-4D97-AF65-F5344CB8AC3E}">
        <p14:creationId xmlns:p14="http://schemas.microsoft.com/office/powerpoint/2010/main" val="6864902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Alors pour commencer on va commencer par parler</a:t>
            </a:r>
            <a:r>
              <a:rPr lang="fr-FR" baseline="0" dirty="0" smtClean="0"/>
              <a:t> des types de conflits auxquels vous êtes ou serez majoritairement confrontés avec les équipes</a:t>
            </a:r>
          </a:p>
          <a:p>
            <a:endParaRPr lang="fr-FR" baseline="0" dirty="0" smtClean="0"/>
          </a:p>
          <a:p>
            <a:r>
              <a:rPr lang="fr-FR" baseline="0" dirty="0" smtClean="0"/>
              <a:t>Alors les deux principaux ça va être les conflits de buts ou de tâche et les conflits de processus ou de méthode </a:t>
            </a:r>
          </a:p>
          <a:p>
            <a:endParaRPr lang="fr-FR" baseline="0" dirty="0" smtClean="0"/>
          </a:p>
          <a:p>
            <a:r>
              <a:rPr lang="fr-FR" baseline="0" dirty="0" smtClean="0"/>
              <a:t>mais attention cette présentation =/=  exhaustif , vous pouvez aussi en rencontrer d’autres </a:t>
            </a:r>
            <a:endParaRPr lang="fr-FR" dirty="0"/>
          </a:p>
        </p:txBody>
      </p:sp>
      <p:sp>
        <p:nvSpPr>
          <p:cNvPr id="4" name="Espace réservé du numéro de diapositive 3"/>
          <p:cNvSpPr>
            <a:spLocks noGrp="1"/>
          </p:cNvSpPr>
          <p:nvPr>
            <p:ph type="sldNum" sz="quarter" idx="10"/>
          </p:nvPr>
        </p:nvSpPr>
        <p:spPr/>
        <p:txBody>
          <a:bodyPr/>
          <a:lstStyle/>
          <a:p>
            <a:fld id="{EDF2C2BD-FBC7-6E42-A325-FC8FFC4E7A1E}" type="slidenum">
              <a:rPr lang="fr-FR" smtClean="0"/>
              <a:t>3</a:t>
            </a:fld>
            <a:endParaRPr lang="fr-FR"/>
          </a:p>
        </p:txBody>
      </p:sp>
    </p:spTree>
    <p:extLst>
      <p:ext uri="{BB962C8B-B14F-4D97-AF65-F5344CB8AC3E}">
        <p14:creationId xmlns:p14="http://schemas.microsoft.com/office/powerpoint/2010/main" val="57732000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EDF2C2BD-FBC7-6E42-A325-FC8FFC4E7A1E}" type="slidenum">
              <a:rPr lang="fr-FR" smtClean="0"/>
              <a:t>30</a:t>
            </a:fld>
            <a:endParaRPr lang="fr-FR"/>
          </a:p>
        </p:txBody>
      </p:sp>
    </p:spTree>
    <p:extLst>
      <p:ext uri="{BB962C8B-B14F-4D97-AF65-F5344CB8AC3E}">
        <p14:creationId xmlns:p14="http://schemas.microsoft.com/office/powerpoint/2010/main" val="36684114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Qu’est ce </a:t>
            </a:r>
            <a:r>
              <a:rPr lang="fr-FR" dirty="0" err="1" smtClean="0"/>
              <a:t>quun</a:t>
            </a:r>
            <a:r>
              <a:rPr lang="fr-FR" dirty="0" smtClean="0"/>
              <a:t> conflit de tache ou but</a:t>
            </a:r>
          </a:p>
          <a:p>
            <a:r>
              <a:rPr lang="fr-FR" dirty="0" smtClean="0"/>
              <a:t>2- </a:t>
            </a:r>
            <a:r>
              <a:rPr lang="fr-FR" dirty="0" err="1" smtClean="0"/>
              <a:t>déf</a:t>
            </a:r>
            <a:endParaRPr lang="fr-FR" dirty="0" smtClean="0"/>
          </a:p>
          <a:p>
            <a:r>
              <a:rPr lang="fr-FR" dirty="0" smtClean="0"/>
              <a:t>3-</a:t>
            </a:r>
            <a:r>
              <a:rPr lang="fr-FR" baseline="0" dirty="0" smtClean="0"/>
              <a:t> par exemple, </a:t>
            </a:r>
            <a:r>
              <a:rPr lang="fr-FR" baseline="0" dirty="0" err="1" smtClean="0"/>
              <a:t>hyg</a:t>
            </a:r>
            <a:r>
              <a:rPr lang="fr-FR" baseline="0" dirty="0" smtClean="0"/>
              <a:t>= </a:t>
            </a:r>
            <a:r>
              <a:rPr lang="fr-FR" baseline="0" dirty="0" err="1" smtClean="0"/>
              <a:t>prev</a:t>
            </a:r>
            <a:r>
              <a:rPr lang="fr-FR" baseline="0" dirty="0" smtClean="0"/>
              <a:t> , soignants= soigne</a:t>
            </a:r>
          </a:p>
          <a:p>
            <a:r>
              <a:rPr lang="fr-FR" baseline="0" dirty="0" smtClean="0"/>
              <a:t>4soignant manque de temps, toute contrainte qui sert pas direct à soigner peut </a:t>
            </a:r>
            <a:r>
              <a:rPr lang="fr-FR" baseline="0" dirty="0" smtClean="0"/>
              <a:t>être perçue </a:t>
            </a:r>
            <a:r>
              <a:rPr lang="fr-FR" baseline="0" dirty="0" smtClean="0"/>
              <a:t>comme surcharge de travail inutile</a:t>
            </a:r>
            <a:endParaRPr lang="fr-FR" dirty="0"/>
          </a:p>
        </p:txBody>
      </p:sp>
      <p:sp>
        <p:nvSpPr>
          <p:cNvPr id="4" name="Espace réservé du numéro de diapositive 3"/>
          <p:cNvSpPr>
            <a:spLocks noGrp="1"/>
          </p:cNvSpPr>
          <p:nvPr>
            <p:ph type="sldNum" sz="quarter" idx="10"/>
          </p:nvPr>
        </p:nvSpPr>
        <p:spPr/>
        <p:txBody>
          <a:bodyPr/>
          <a:lstStyle/>
          <a:p>
            <a:fld id="{EDF2C2BD-FBC7-6E42-A325-FC8FFC4E7A1E}" type="slidenum">
              <a:rPr lang="fr-FR" smtClean="0"/>
              <a:t>4</a:t>
            </a:fld>
            <a:endParaRPr lang="fr-FR"/>
          </a:p>
        </p:txBody>
      </p:sp>
    </p:spTree>
    <p:extLst>
      <p:ext uri="{BB962C8B-B14F-4D97-AF65-F5344CB8AC3E}">
        <p14:creationId xmlns:p14="http://schemas.microsoft.com/office/powerpoint/2010/main" val="39894521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Concernant</a:t>
            </a:r>
            <a:r>
              <a:rPr lang="fr-FR" baseline="0" dirty="0" smtClean="0"/>
              <a:t> </a:t>
            </a:r>
            <a:r>
              <a:rPr lang="fr-FR" baseline="0" dirty="0" smtClean="0"/>
              <a:t>conflits </a:t>
            </a:r>
            <a:r>
              <a:rPr lang="fr-FR" baseline="0" dirty="0" smtClean="0"/>
              <a:t>de …</a:t>
            </a:r>
          </a:p>
          <a:p>
            <a:r>
              <a:rPr lang="fr-FR" baseline="0" dirty="0" err="1" smtClean="0"/>
              <a:t>Def</a:t>
            </a:r>
            <a:endParaRPr lang="fr-FR" baseline="0" dirty="0" smtClean="0"/>
          </a:p>
          <a:p>
            <a:r>
              <a:rPr lang="fr-FR" baseline="0" dirty="0" smtClean="0"/>
              <a:t>Et par exemple on peut </a:t>
            </a:r>
            <a:r>
              <a:rPr lang="fr-FR" baseline="0" dirty="0" smtClean="0"/>
              <a:t>prendre l’exemple de désaccord </a:t>
            </a:r>
            <a:r>
              <a:rPr lang="fr-FR" baseline="0" dirty="0" smtClean="0"/>
              <a:t>mesures </a:t>
            </a:r>
            <a:r>
              <a:rPr lang="fr-FR" baseline="0" dirty="0" smtClean="0"/>
              <a:t>prévention </a:t>
            </a:r>
            <a:r>
              <a:rPr lang="fr-FR" baseline="0" dirty="0" smtClean="0"/>
              <a:t>a adopter </a:t>
            </a:r>
            <a:r>
              <a:rPr lang="fr-FR" baseline="0" dirty="0" smtClean="0"/>
              <a:t>entre un </a:t>
            </a:r>
            <a:r>
              <a:rPr lang="fr-FR" baseline="0" dirty="0" err="1" smtClean="0"/>
              <a:t>hyg</a:t>
            </a:r>
            <a:r>
              <a:rPr lang="fr-FR" baseline="0" dirty="0" smtClean="0"/>
              <a:t> et soignant, par ex vous allez recommander de porter le masque hygiène des mains et se faire vacciner là où un soignant va juger faire une friction </a:t>
            </a:r>
            <a:r>
              <a:rPr lang="fr-FR" baseline="0" dirty="0" err="1" smtClean="0"/>
              <a:t>sha</a:t>
            </a:r>
            <a:r>
              <a:rPr lang="fr-FR" baseline="0" dirty="0" smtClean="0"/>
              <a:t> suffisante</a:t>
            </a:r>
            <a:endParaRPr lang="fr-FR" dirty="0"/>
          </a:p>
        </p:txBody>
      </p:sp>
      <p:sp>
        <p:nvSpPr>
          <p:cNvPr id="4" name="Espace réservé du numéro de diapositive 3"/>
          <p:cNvSpPr>
            <a:spLocks noGrp="1"/>
          </p:cNvSpPr>
          <p:nvPr>
            <p:ph type="sldNum" sz="quarter" idx="10"/>
          </p:nvPr>
        </p:nvSpPr>
        <p:spPr/>
        <p:txBody>
          <a:bodyPr/>
          <a:lstStyle/>
          <a:p>
            <a:fld id="{EDF2C2BD-FBC7-6E42-A325-FC8FFC4E7A1E}" type="slidenum">
              <a:rPr lang="fr-FR" smtClean="0"/>
              <a:t>5</a:t>
            </a:fld>
            <a:endParaRPr lang="fr-FR"/>
          </a:p>
        </p:txBody>
      </p:sp>
    </p:spTree>
    <p:extLst>
      <p:ext uri="{BB962C8B-B14F-4D97-AF65-F5344CB8AC3E}">
        <p14:creationId xmlns:p14="http://schemas.microsoft.com/office/powerpoint/2010/main" val="29436436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Pourquoi on en arrive à ces conflits</a:t>
            </a:r>
          </a:p>
          <a:p>
            <a:r>
              <a:rPr lang="fr-FR" dirty="0" smtClean="0"/>
              <a:t>2- j'ai</a:t>
            </a:r>
            <a:r>
              <a:rPr lang="fr-FR" baseline="0" dirty="0" smtClean="0"/>
              <a:t> interviewé pas mal </a:t>
            </a:r>
            <a:r>
              <a:rPr lang="fr-FR" baseline="0" dirty="0" smtClean="0"/>
              <a:t>d’hygiéniste au cours de la fs2h</a:t>
            </a:r>
            <a:endParaRPr lang="fr-FR" baseline="0" dirty="0" smtClean="0"/>
          </a:p>
          <a:p>
            <a:r>
              <a:rPr lang="fr-FR" baseline="0" dirty="0" smtClean="0"/>
              <a:t>3- J’ai pu récolter leurs hypothèses sur </a:t>
            </a:r>
            <a:r>
              <a:rPr lang="fr-FR" baseline="0" dirty="0" smtClean="0"/>
              <a:t>l'origine </a:t>
            </a:r>
            <a:r>
              <a:rPr lang="fr-FR" baseline="0" dirty="0" smtClean="0"/>
              <a:t>de ces conflits,</a:t>
            </a:r>
          </a:p>
          <a:p>
            <a:r>
              <a:rPr lang="fr-FR" baseline="0" dirty="0" smtClean="0"/>
              <a:t>4-Donc c’est ce </a:t>
            </a:r>
            <a:r>
              <a:rPr lang="fr-FR" baseline="0" dirty="0" smtClean="0"/>
              <a:t>qu'ils </a:t>
            </a:r>
            <a:r>
              <a:rPr lang="fr-FR" baseline="0" dirty="0" smtClean="0"/>
              <a:t>ont constaté à partir de leur </a:t>
            </a:r>
            <a:r>
              <a:rPr lang="fr-FR" baseline="0" dirty="0" err="1" smtClean="0"/>
              <a:t>experience</a:t>
            </a:r>
            <a:r>
              <a:rPr lang="fr-FR" baseline="0" dirty="0" smtClean="0"/>
              <a:t> </a:t>
            </a:r>
            <a:r>
              <a:rPr lang="fr-FR" baseline="0" dirty="0" smtClean="0"/>
              <a:t>sur le terrain</a:t>
            </a:r>
            <a:endParaRPr lang="fr-FR" dirty="0"/>
          </a:p>
        </p:txBody>
      </p:sp>
      <p:sp>
        <p:nvSpPr>
          <p:cNvPr id="4" name="Espace réservé du numéro de diapositive 3"/>
          <p:cNvSpPr>
            <a:spLocks noGrp="1"/>
          </p:cNvSpPr>
          <p:nvPr>
            <p:ph type="sldNum" sz="quarter" idx="10"/>
          </p:nvPr>
        </p:nvSpPr>
        <p:spPr/>
        <p:txBody>
          <a:bodyPr/>
          <a:lstStyle/>
          <a:p>
            <a:fld id="{EDF2C2BD-FBC7-6E42-A325-FC8FFC4E7A1E}" type="slidenum">
              <a:rPr lang="fr-FR" smtClean="0"/>
              <a:t>6</a:t>
            </a:fld>
            <a:endParaRPr lang="fr-FR"/>
          </a:p>
        </p:txBody>
      </p:sp>
    </p:spTree>
    <p:extLst>
      <p:ext uri="{BB962C8B-B14F-4D97-AF65-F5344CB8AC3E}">
        <p14:creationId xmlns:p14="http://schemas.microsoft.com/office/powerpoint/2010/main" val="16991310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baseline="0" dirty="0" smtClean="0"/>
              <a:t>Alors, quelles sont leurs hypothèses sur l’origine de la plupart de ces conflits ?</a:t>
            </a:r>
            <a:endParaRPr lang="fr-FR" dirty="0" smtClean="0"/>
          </a:p>
          <a:p>
            <a:r>
              <a:rPr lang="fr-FR" dirty="0" smtClean="0"/>
              <a:t>Lire</a:t>
            </a:r>
            <a:r>
              <a:rPr lang="fr-FR" baseline="0" dirty="0" smtClean="0"/>
              <a:t> +</a:t>
            </a:r>
            <a:endParaRPr lang="fr-FR" baseline="0" dirty="0" smtClean="0"/>
          </a:p>
          <a:p>
            <a:r>
              <a:rPr lang="fr-FR" baseline="0" dirty="0" smtClean="0"/>
              <a:t>1 Ne pas </a:t>
            </a:r>
            <a:r>
              <a:rPr lang="fr-FR" baseline="0" dirty="0" err="1" smtClean="0"/>
              <a:t>etre</a:t>
            </a:r>
            <a:r>
              <a:rPr lang="fr-FR" baseline="0" dirty="0" smtClean="0"/>
              <a:t> connu = conflit, =&gt; </a:t>
            </a:r>
            <a:r>
              <a:rPr lang="fr-FR" baseline="0" dirty="0" err="1" smtClean="0"/>
              <a:t>qd</a:t>
            </a:r>
            <a:r>
              <a:rPr lang="fr-FR" baseline="0" dirty="0" smtClean="0"/>
              <a:t> </a:t>
            </a:r>
            <a:r>
              <a:rPr lang="fr-FR" baseline="0" dirty="0" err="1" smtClean="0"/>
              <a:t>ququn</a:t>
            </a:r>
            <a:r>
              <a:rPr lang="fr-FR" baseline="0" dirty="0" smtClean="0"/>
              <a:t> vient t’expliquer comment faire ton taf alors que tu le connais pas = tension</a:t>
            </a:r>
          </a:p>
          <a:p>
            <a:endParaRPr lang="fr-FR" baseline="0" dirty="0" smtClean="0"/>
          </a:p>
          <a:p>
            <a:r>
              <a:rPr lang="fr-FR" baseline="0" dirty="0" smtClean="0"/>
              <a:t>2 Ne pas être perçu comme faisant partie de l’</a:t>
            </a:r>
            <a:r>
              <a:rPr lang="fr-FR" baseline="0" dirty="0" err="1" smtClean="0"/>
              <a:t>equipe</a:t>
            </a:r>
            <a:r>
              <a:rPr lang="fr-FR" baseline="0" dirty="0" smtClean="0"/>
              <a:t> s’intègre un peu avec le point d’avant</a:t>
            </a:r>
          </a:p>
          <a:p>
            <a:endParaRPr lang="fr-FR" baseline="0" dirty="0" smtClean="0"/>
          </a:p>
          <a:p>
            <a:r>
              <a:rPr lang="fr-FR" baseline="0" dirty="0" smtClean="0"/>
              <a:t>3 Ils font le reproche aux hygiénistes de pas être reliés au terrain, d’être toujours dans leur bureaux, déco de la réalité</a:t>
            </a:r>
          </a:p>
          <a:p>
            <a:endParaRPr lang="fr-FR" baseline="0" dirty="0" smtClean="0"/>
          </a:p>
          <a:p>
            <a:r>
              <a:rPr lang="fr-FR" baseline="0" dirty="0" smtClean="0"/>
              <a:t>4- Si les soignants ne valorisent pas l’</a:t>
            </a:r>
            <a:r>
              <a:rPr lang="fr-FR" baseline="0" dirty="0" err="1" smtClean="0"/>
              <a:t>hygiene</a:t>
            </a:r>
            <a:r>
              <a:rPr lang="fr-FR" baseline="0" dirty="0" smtClean="0"/>
              <a:t> recevoir conseils d’un hygiéniste </a:t>
            </a:r>
          </a:p>
          <a:p>
            <a:endParaRPr lang="fr-FR" baseline="0" dirty="0" smtClean="0"/>
          </a:p>
          <a:p>
            <a:r>
              <a:rPr lang="fr-FR" baseline="0" dirty="0" smtClean="0"/>
              <a:t>5- Hygiénistes </a:t>
            </a:r>
            <a:r>
              <a:rPr lang="fr-FR" baseline="0" dirty="0" err="1" smtClean="0"/>
              <a:t>percus</a:t>
            </a:r>
            <a:r>
              <a:rPr lang="fr-FR" baseline="0" dirty="0" smtClean="0"/>
              <a:t> un peu comme </a:t>
            </a:r>
            <a:r>
              <a:rPr lang="fr-FR" baseline="0" dirty="0" err="1" smtClean="0"/>
              <a:t>controlant</a:t>
            </a:r>
            <a:r>
              <a:rPr lang="fr-FR" baseline="0" dirty="0" smtClean="0"/>
              <a:t> les </a:t>
            </a:r>
            <a:r>
              <a:rPr lang="fr-FR" baseline="0" dirty="0" err="1" smtClean="0"/>
              <a:t>equipes</a:t>
            </a:r>
            <a:r>
              <a:rPr lang="fr-FR" baseline="0" dirty="0" smtClean="0"/>
              <a:t> soignantes quand ça va mal , par exemple on m’a déjà dit « tiens </a:t>
            </a:r>
            <a:r>
              <a:rPr lang="fr-FR" baseline="0" dirty="0" err="1" smtClean="0"/>
              <a:t>vlà</a:t>
            </a:r>
            <a:r>
              <a:rPr lang="fr-FR" baseline="0" dirty="0" smtClean="0"/>
              <a:t> la gestapo »</a:t>
            </a:r>
          </a:p>
          <a:p>
            <a:endParaRPr lang="fr-FR" baseline="0" dirty="0" smtClean="0"/>
          </a:p>
          <a:p>
            <a:r>
              <a:rPr lang="fr-FR" baseline="0" dirty="0" smtClean="0"/>
              <a:t>6- </a:t>
            </a:r>
            <a:r>
              <a:rPr lang="fr-FR" baseline="0" dirty="0" err="1" smtClean="0"/>
              <a:t>hyg</a:t>
            </a:r>
            <a:r>
              <a:rPr lang="fr-FR" baseline="0" dirty="0" smtClean="0"/>
              <a:t> = surplus de travail sur une population qui se dit déjà </a:t>
            </a:r>
            <a:r>
              <a:rPr lang="fr-FR" baseline="0" dirty="0" err="1" smtClean="0"/>
              <a:t>debordée</a:t>
            </a:r>
            <a:endParaRPr lang="fr-FR" baseline="0" dirty="0" smtClean="0"/>
          </a:p>
          <a:p>
            <a:endParaRPr lang="fr-FR" baseline="0" dirty="0" smtClean="0"/>
          </a:p>
          <a:p>
            <a:r>
              <a:rPr lang="fr-FR" baseline="0" dirty="0" smtClean="0"/>
              <a:t>7 Solutions trop simples et générales , </a:t>
            </a:r>
            <a:r>
              <a:rPr lang="fr-FR" baseline="0" dirty="0" err="1" smtClean="0"/>
              <a:t>hyg</a:t>
            </a:r>
            <a:r>
              <a:rPr lang="fr-FR" baseline="0" dirty="0" smtClean="0"/>
              <a:t> </a:t>
            </a:r>
            <a:r>
              <a:rPr lang="fr-FR" baseline="0" dirty="0" err="1" smtClean="0"/>
              <a:t>percus</a:t>
            </a:r>
            <a:r>
              <a:rPr lang="fr-FR" baseline="0" dirty="0" smtClean="0"/>
              <a:t> comme venant raconter tjrs </a:t>
            </a:r>
            <a:r>
              <a:rPr lang="fr-FR" baseline="0" dirty="0" err="1" smtClean="0"/>
              <a:t>memes</a:t>
            </a:r>
            <a:r>
              <a:rPr lang="fr-FR" baseline="0" dirty="0" smtClean="0"/>
              <a:t> précautions pour chaque </a:t>
            </a:r>
            <a:r>
              <a:rPr lang="fr-FR" baseline="0" dirty="0" err="1" smtClean="0"/>
              <a:t>probleme</a:t>
            </a:r>
            <a:endParaRPr lang="fr-FR" dirty="0"/>
          </a:p>
        </p:txBody>
      </p:sp>
      <p:sp>
        <p:nvSpPr>
          <p:cNvPr id="4" name="Espace réservé du numéro de diapositive 3"/>
          <p:cNvSpPr>
            <a:spLocks noGrp="1"/>
          </p:cNvSpPr>
          <p:nvPr>
            <p:ph type="sldNum" sz="quarter" idx="10"/>
          </p:nvPr>
        </p:nvSpPr>
        <p:spPr/>
        <p:txBody>
          <a:bodyPr/>
          <a:lstStyle/>
          <a:p>
            <a:fld id="{EDF2C2BD-FBC7-6E42-A325-FC8FFC4E7A1E}" type="slidenum">
              <a:rPr lang="fr-FR" smtClean="0"/>
              <a:t>7</a:t>
            </a:fld>
            <a:endParaRPr lang="fr-FR"/>
          </a:p>
        </p:txBody>
      </p:sp>
    </p:spTree>
    <p:extLst>
      <p:ext uri="{BB962C8B-B14F-4D97-AF65-F5344CB8AC3E}">
        <p14:creationId xmlns:p14="http://schemas.microsoft.com/office/powerpoint/2010/main" val="13154900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1-En</a:t>
            </a:r>
            <a:r>
              <a:rPr lang="fr-FR" baseline="0" dirty="0" smtClean="0"/>
              <a:t> résumé, on peut dire que les conflits entre soignants et hygiénistes sont souvent issus d’une incompatibilité  perçue de buts de méthode ou plus généralement de point de vue.</a:t>
            </a:r>
          </a:p>
          <a:p>
            <a:endParaRPr lang="fr-FR" baseline="0" dirty="0" smtClean="0"/>
          </a:p>
          <a:p>
            <a:r>
              <a:rPr lang="fr-FR" dirty="0" smtClean="0"/>
              <a:t>2- et ce qu’il faut retenir c’est que c’est souvent une histoire de </a:t>
            </a:r>
            <a:r>
              <a:rPr lang="fr-FR" dirty="0" smtClean="0"/>
              <a:t>perception et d’incompatibilité</a:t>
            </a:r>
            <a:r>
              <a:rPr lang="fr-FR" baseline="0" dirty="0" smtClean="0"/>
              <a:t> de perception</a:t>
            </a:r>
            <a:endParaRPr lang="fr-FR" dirty="0"/>
          </a:p>
        </p:txBody>
      </p:sp>
      <p:sp>
        <p:nvSpPr>
          <p:cNvPr id="4" name="Espace réservé du numéro de diapositive 3"/>
          <p:cNvSpPr>
            <a:spLocks noGrp="1"/>
          </p:cNvSpPr>
          <p:nvPr>
            <p:ph type="sldNum" sz="quarter" idx="10"/>
          </p:nvPr>
        </p:nvSpPr>
        <p:spPr/>
        <p:txBody>
          <a:bodyPr/>
          <a:lstStyle/>
          <a:p>
            <a:fld id="{EDF2C2BD-FBC7-6E42-A325-FC8FFC4E7A1E}" type="slidenum">
              <a:rPr lang="fr-FR" smtClean="0"/>
              <a:t>8</a:t>
            </a:fld>
            <a:endParaRPr lang="fr-FR"/>
          </a:p>
        </p:txBody>
      </p:sp>
    </p:spTree>
    <p:extLst>
      <p:ext uri="{BB962C8B-B14F-4D97-AF65-F5344CB8AC3E}">
        <p14:creationId xmlns:p14="http://schemas.microsoft.com/office/powerpoint/2010/main" val="41789651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Alors pour revenir sur cette image en début de présentation.. </a:t>
            </a:r>
          </a:p>
          <a:p>
            <a:endParaRPr lang="fr-FR" dirty="0" smtClean="0"/>
          </a:p>
          <a:p>
            <a:r>
              <a:rPr lang="fr-FR" dirty="0" smtClean="0"/>
              <a:t>Qui a vu une dame âgée?</a:t>
            </a:r>
          </a:p>
          <a:p>
            <a:r>
              <a:rPr lang="fr-FR" dirty="0" smtClean="0"/>
              <a:t>Qui a vu une jeune femme?</a:t>
            </a:r>
          </a:p>
          <a:p>
            <a:r>
              <a:rPr lang="fr-FR" dirty="0" err="1" smtClean="0"/>
              <a:t>Next</a:t>
            </a:r>
            <a:endParaRPr lang="fr-FR" dirty="0" smtClean="0"/>
          </a:p>
          <a:p>
            <a:endParaRPr lang="fr-FR" dirty="0" smtClean="0"/>
          </a:p>
          <a:p>
            <a:r>
              <a:rPr lang="fr-FR" dirty="0" smtClean="0"/>
              <a:t>Cet exemple sert à illustrer que</a:t>
            </a:r>
            <a:r>
              <a:rPr lang="fr-FR" baseline="0" dirty="0" smtClean="0"/>
              <a:t> même sur image, différence de perception, alors dans notre réalité sociale qui est bien plus </a:t>
            </a:r>
            <a:r>
              <a:rPr lang="fr-FR" baseline="0" dirty="0" smtClean="0"/>
              <a:t>complexe et multiplie les occasions d’avoir des différences de perspectives</a:t>
            </a:r>
            <a:endParaRPr lang="fr-FR" dirty="0"/>
          </a:p>
        </p:txBody>
      </p:sp>
      <p:sp>
        <p:nvSpPr>
          <p:cNvPr id="4" name="Espace réservé du numéro de diapositive 3"/>
          <p:cNvSpPr>
            <a:spLocks noGrp="1"/>
          </p:cNvSpPr>
          <p:nvPr>
            <p:ph type="sldNum" sz="quarter" idx="10"/>
          </p:nvPr>
        </p:nvSpPr>
        <p:spPr/>
        <p:txBody>
          <a:bodyPr/>
          <a:lstStyle/>
          <a:p>
            <a:fld id="{EDF2C2BD-FBC7-6E42-A325-FC8FFC4E7A1E}" type="slidenum">
              <a:rPr lang="fr-FR" smtClean="0"/>
              <a:t>9</a:t>
            </a:fld>
            <a:endParaRPr lang="fr-FR"/>
          </a:p>
        </p:txBody>
      </p:sp>
    </p:spTree>
    <p:extLst>
      <p:ext uri="{BB962C8B-B14F-4D97-AF65-F5344CB8AC3E}">
        <p14:creationId xmlns:p14="http://schemas.microsoft.com/office/powerpoint/2010/main" val="41939284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D27DF014-C68B-594A-9840-D1AD0B1A02F0}"/>
              </a:ext>
            </a:extLst>
          </p:cNvPr>
          <p:cNvSpPr>
            <a:spLocks noGrp="1"/>
          </p:cNvSpPr>
          <p:nvPr>
            <p:ph type="ctrTitle"/>
          </p:nvPr>
        </p:nvSpPr>
        <p:spPr>
          <a:xfrm>
            <a:off x="2504928" y="1263880"/>
            <a:ext cx="9131894" cy="2261961"/>
          </a:xfrm>
        </p:spPr>
        <p:txBody>
          <a:bodyPr anchor="b">
            <a:normAutofit/>
          </a:bodyPr>
          <a:lstStyle>
            <a:lvl1pPr algn="ctr">
              <a:defRPr sz="4000"/>
            </a:lvl1pPr>
          </a:lstStyle>
          <a:p>
            <a:r>
              <a:rPr lang="fr-FR" smtClean="0"/>
              <a:t>Modifiez le style du titre</a:t>
            </a:r>
            <a:endParaRPr lang="fr-FR" dirty="0"/>
          </a:p>
        </p:txBody>
      </p:sp>
      <p:sp>
        <p:nvSpPr>
          <p:cNvPr id="3" name="Sous-titre 2">
            <a:extLst>
              <a:ext uri="{FF2B5EF4-FFF2-40B4-BE49-F238E27FC236}">
                <a16:creationId xmlns:a16="http://schemas.microsoft.com/office/drawing/2014/main" xmlns="" id="{C92A1ABD-056C-284C-BAA4-DB7F463D6A7A}"/>
              </a:ext>
            </a:extLst>
          </p:cNvPr>
          <p:cNvSpPr>
            <a:spLocks noGrp="1"/>
          </p:cNvSpPr>
          <p:nvPr>
            <p:ph type="subTitle" idx="1"/>
          </p:nvPr>
        </p:nvSpPr>
        <p:spPr>
          <a:xfrm>
            <a:off x="2504928" y="3788231"/>
            <a:ext cx="9131894" cy="1436916"/>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smtClean="0"/>
              <a:t>Modifiez le style des sous-titres du masque</a:t>
            </a:r>
            <a:endParaRPr lang="fr-FR" dirty="0"/>
          </a:p>
        </p:txBody>
      </p:sp>
      <p:sp>
        <p:nvSpPr>
          <p:cNvPr id="4" name="Espace réservé de la date 3">
            <a:extLst>
              <a:ext uri="{FF2B5EF4-FFF2-40B4-BE49-F238E27FC236}">
                <a16:creationId xmlns:a16="http://schemas.microsoft.com/office/drawing/2014/main" xmlns="" id="{2F0A9986-786A-6B4B-9CF0-9B5366DDFC75}"/>
              </a:ext>
            </a:extLst>
          </p:cNvPr>
          <p:cNvSpPr>
            <a:spLocks noGrp="1"/>
          </p:cNvSpPr>
          <p:nvPr>
            <p:ph type="dt" sz="half" idx="10"/>
          </p:nvPr>
        </p:nvSpPr>
        <p:spPr>
          <a:xfrm>
            <a:off x="8893622" y="6356350"/>
            <a:ext cx="2743200" cy="365125"/>
          </a:xfrm>
        </p:spPr>
        <p:txBody>
          <a:bodyPr/>
          <a:lstStyle>
            <a:lvl1pPr algn="r">
              <a:defRPr sz="900" b="0" i="0">
                <a:latin typeface="Nunito" pitchFamily="2" charset="77"/>
              </a:defRPr>
            </a:lvl1pPr>
          </a:lstStyle>
          <a:p>
            <a:fld id="{D68D135F-0C3D-7E43-B58B-30C88AD92F4E}" type="datetime1">
              <a:rPr lang="fr-FR" smtClean="0"/>
              <a:t>29/06/2022</a:t>
            </a:fld>
            <a:endParaRPr lang="fr-FR" dirty="0"/>
          </a:p>
        </p:txBody>
      </p:sp>
      <p:pic>
        <p:nvPicPr>
          <p:cNvPr id="5" name="Image 4">
            <a:extLst>
              <a:ext uri="{FF2B5EF4-FFF2-40B4-BE49-F238E27FC236}">
                <a16:creationId xmlns:a16="http://schemas.microsoft.com/office/drawing/2014/main" xmlns="" id="{BCC202CB-6D62-E249-B308-66C35667778E}"/>
              </a:ext>
            </a:extLst>
          </p:cNvPr>
          <p:cNvPicPr>
            <a:picLocks noChangeAspect="1"/>
          </p:cNvPicPr>
          <p:nvPr userDrawn="1"/>
        </p:nvPicPr>
        <p:blipFill>
          <a:blip r:embed="rId2"/>
          <a:stretch>
            <a:fillRect/>
          </a:stretch>
        </p:blipFill>
        <p:spPr>
          <a:xfrm>
            <a:off x="636364" y="5289022"/>
            <a:ext cx="2730231" cy="1290034"/>
          </a:xfrm>
          <a:prstGeom prst="rect">
            <a:avLst/>
          </a:prstGeom>
        </p:spPr>
      </p:pic>
      <p:pic>
        <p:nvPicPr>
          <p:cNvPr id="6" name="Image 5">
            <a:extLst>
              <a:ext uri="{FF2B5EF4-FFF2-40B4-BE49-F238E27FC236}">
                <a16:creationId xmlns:a16="http://schemas.microsoft.com/office/drawing/2014/main" xmlns="" id="{6EE17594-9B7D-B841-93C8-6DCE3E414C88}"/>
              </a:ext>
            </a:extLst>
          </p:cNvPr>
          <p:cNvPicPr>
            <a:picLocks noChangeAspect="1"/>
          </p:cNvPicPr>
          <p:nvPr userDrawn="1"/>
        </p:nvPicPr>
        <p:blipFill>
          <a:blip r:embed="rId3"/>
          <a:stretch>
            <a:fillRect/>
          </a:stretch>
        </p:blipFill>
        <p:spPr>
          <a:xfrm>
            <a:off x="-2520787" y="119742"/>
            <a:ext cx="5041574" cy="6738258"/>
          </a:xfrm>
          <a:prstGeom prst="rect">
            <a:avLst/>
          </a:prstGeom>
        </p:spPr>
      </p:pic>
    </p:spTree>
    <p:extLst>
      <p:ext uri="{BB962C8B-B14F-4D97-AF65-F5344CB8AC3E}">
        <p14:creationId xmlns:p14="http://schemas.microsoft.com/office/powerpoint/2010/main" val="24635900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xmlns="" id="{AEDD0184-20D9-354C-9930-AD5248883061}"/>
              </a:ext>
            </a:extLst>
          </p:cNvPr>
          <p:cNvPicPr>
            <a:picLocks noChangeAspect="1"/>
          </p:cNvPicPr>
          <p:nvPr userDrawn="1"/>
        </p:nvPicPr>
        <p:blipFill>
          <a:blip r:embed="rId2"/>
          <a:stretch>
            <a:fillRect/>
          </a:stretch>
        </p:blipFill>
        <p:spPr>
          <a:xfrm>
            <a:off x="3669060" y="6356350"/>
            <a:ext cx="8836812" cy="350468"/>
          </a:xfrm>
          <a:prstGeom prst="rect">
            <a:avLst/>
          </a:prstGeom>
        </p:spPr>
      </p:pic>
      <p:sp>
        <p:nvSpPr>
          <p:cNvPr id="9" name="Espace réservé de la date 11">
            <a:extLst>
              <a:ext uri="{FF2B5EF4-FFF2-40B4-BE49-F238E27FC236}">
                <a16:creationId xmlns:a16="http://schemas.microsoft.com/office/drawing/2014/main" xmlns="" id="{130EF3E4-62CC-CE44-A5D7-0A37C3C12B5A}"/>
              </a:ext>
            </a:extLst>
          </p:cNvPr>
          <p:cNvSpPr>
            <a:spLocks noGrp="1"/>
          </p:cNvSpPr>
          <p:nvPr>
            <p:ph type="dt" sz="half" idx="10"/>
          </p:nvPr>
        </p:nvSpPr>
        <p:spPr>
          <a:xfrm>
            <a:off x="838200" y="6356350"/>
            <a:ext cx="2743200" cy="365125"/>
          </a:xfrm>
        </p:spPr>
        <p:txBody>
          <a:bodyPr/>
          <a:lstStyle>
            <a:lvl1pPr>
              <a:defRPr sz="1000" b="0" i="0">
                <a:latin typeface="Nunito" pitchFamily="2" charset="77"/>
              </a:defRPr>
            </a:lvl1pPr>
          </a:lstStyle>
          <a:p>
            <a:fld id="{358698DF-BF23-E644-9078-4B408FCAB8F7}" type="datetime1">
              <a:rPr lang="fr-FR" smtClean="0"/>
              <a:pPr/>
              <a:t>29/06/2022</a:t>
            </a:fld>
            <a:endParaRPr lang="fr-FR" dirty="0"/>
          </a:p>
        </p:txBody>
      </p:sp>
      <p:sp>
        <p:nvSpPr>
          <p:cNvPr id="10" name="Espace réservé du pied de page 12">
            <a:extLst>
              <a:ext uri="{FF2B5EF4-FFF2-40B4-BE49-F238E27FC236}">
                <a16:creationId xmlns:a16="http://schemas.microsoft.com/office/drawing/2014/main" xmlns="" id="{28F12F4E-87AD-AB4B-AE18-15FE364BCF3B}"/>
              </a:ext>
            </a:extLst>
          </p:cNvPr>
          <p:cNvSpPr>
            <a:spLocks noGrp="1"/>
          </p:cNvSpPr>
          <p:nvPr>
            <p:ph type="ftr" sz="quarter" idx="11"/>
          </p:nvPr>
        </p:nvSpPr>
        <p:spPr>
          <a:xfrm>
            <a:off x="4038600" y="6356350"/>
            <a:ext cx="6600092" cy="365125"/>
          </a:xfrm>
        </p:spPr>
        <p:txBody>
          <a:bodyPr/>
          <a:lstStyle>
            <a:lvl1pPr>
              <a:defRPr sz="1000" b="0" i="0">
                <a:solidFill>
                  <a:schemeClr val="bg1"/>
                </a:solidFill>
                <a:latin typeface="Nunito" pitchFamily="2" charset="77"/>
              </a:defRPr>
            </a:lvl1pPr>
          </a:lstStyle>
          <a:p>
            <a:r>
              <a:rPr lang="fr-FR" dirty="0"/>
              <a:t>Mission nationale de Soutien aux actions de </a:t>
            </a:r>
            <a:r>
              <a:rPr lang="fr-FR" dirty="0" err="1"/>
              <a:t>prévention</a:t>
            </a:r>
            <a:r>
              <a:rPr lang="fr-FR" dirty="0"/>
              <a:t> des IAS</a:t>
            </a:r>
          </a:p>
        </p:txBody>
      </p:sp>
      <p:sp>
        <p:nvSpPr>
          <p:cNvPr id="11" name="Espace réservé du numéro de diapositive 13">
            <a:extLst>
              <a:ext uri="{FF2B5EF4-FFF2-40B4-BE49-F238E27FC236}">
                <a16:creationId xmlns:a16="http://schemas.microsoft.com/office/drawing/2014/main" xmlns="" id="{E8AFE60B-3480-4141-A9DC-DCBDCD4F6A0B}"/>
              </a:ext>
            </a:extLst>
          </p:cNvPr>
          <p:cNvSpPr>
            <a:spLocks noGrp="1"/>
          </p:cNvSpPr>
          <p:nvPr>
            <p:ph type="sldNum" sz="quarter" idx="12"/>
          </p:nvPr>
        </p:nvSpPr>
        <p:spPr>
          <a:xfrm>
            <a:off x="10814538" y="6356350"/>
            <a:ext cx="539262" cy="365125"/>
          </a:xfrm>
        </p:spPr>
        <p:txBody>
          <a:bodyPr/>
          <a:lstStyle>
            <a:lvl1pPr>
              <a:defRPr sz="1000" b="0" i="0">
                <a:solidFill>
                  <a:schemeClr val="bg1"/>
                </a:solidFill>
                <a:latin typeface="Nunito" pitchFamily="2" charset="77"/>
              </a:defRPr>
            </a:lvl1pPr>
          </a:lstStyle>
          <a:p>
            <a:fld id="{24BDF6ED-2816-5E4A-85C7-CC85CE9663BF}" type="slidenum">
              <a:rPr lang="fr-FR" smtClean="0"/>
              <a:pPr/>
              <a:t>‹N°›</a:t>
            </a:fld>
            <a:endParaRPr lang="fr-FR" dirty="0"/>
          </a:p>
        </p:txBody>
      </p:sp>
      <p:sp>
        <p:nvSpPr>
          <p:cNvPr id="2" name="Titre 1">
            <a:extLst>
              <a:ext uri="{FF2B5EF4-FFF2-40B4-BE49-F238E27FC236}">
                <a16:creationId xmlns:a16="http://schemas.microsoft.com/office/drawing/2014/main" xmlns="" id="{5991DA8E-0C32-8443-9AFE-FCBE98F977B3}"/>
              </a:ext>
            </a:extLst>
          </p:cNvPr>
          <p:cNvSpPr>
            <a:spLocks noGrp="1"/>
          </p:cNvSpPr>
          <p:nvPr>
            <p:ph type="title"/>
          </p:nvPr>
        </p:nvSpPr>
        <p:spPr/>
        <p:txBody>
          <a:bodyPr/>
          <a:lstStyle/>
          <a:p>
            <a:r>
              <a:rPr lang="fr-FR" smtClean="0"/>
              <a:t>Modifiez le style du titre</a:t>
            </a:r>
            <a:endParaRPr lang="fr-FR"/>
          </a:p>
        </p:txBody>
      </p:sp>
      <p:sp>
        <p:nvSpPr>
          <p:cNvPr id="3" name="Espace réservé du contenu 2">
            <a:extLst>
              <a:ext uri="{FF2B5EF4-FFF2-40B4-BE49-F238E27FC236}">
                <a16:creationId xmlns:a16="http://schemas.microsoft.com/office/drawing/2014/main" xmlns="" id="{7CF33E17-1AF5-0044-A308-EA2409E45074}"/>
              </a:ext>
            </a:extLst>
          </p:cNvPr>
          <p:cNvSpPr>
            <a:spLocks noGrp="1"/>
          </p:cNvSpPr>
          <p:nvPr>
            <p:ph sz="half" idx="1"/>
          </p:nvPr>
        </p:nvSpPr>
        <p:spPr>
          <a:xfrm>
            <a:off x="838200" y="1825625"/>
            <a:ext cx="5181600" cy="4351338"/>
          </a:xfrm>
        </p:spPr>
        <p:txBody>
          <a:bodyPr/>
          <a:lstStyle>
            <a:lvl1pPr marL="0" indent="0">
              <a:buClr>
                <a:schemeClr val="accent1"/>
              </a:buClr>
              <a:buFont typeface="Arial" panose="020B0604020202020204" pitchFamily="34" charset="0"/>
              <a:buNone/>
              <a:defRPr b="0" i="0">
                <a:latin typeface="Nunito" pitchFamily="2" charset="77"/>
              </a:defRPr>
            </a:lvl1pPr>
            <a:lvl2pPr marL="685800" indent="-228600">
              <a:buClr>
                <a:schemeClr val="accent1"/>
              </a:buClr>
              <a:buFont typeface="Arial" panose="020B0604020202020204" pitchFamily="34" charset="0"/>
              <a:buChar char="•"/>
              <a:defRPr b="0" i="0">
                <a:latin typeface="Nunito" pitchFamily="2" charset="77"/>
              </a:defRPr>
            </a:lvl2pPr>
            <a:lvl3pPr marL="1143000" indent="-228600">
              <a:buClr>
                <a:schemeClr val="accent1"/>
              </a:buClr>
              <a:buFont typeface="Arial" panose="020B0604020202020204" pitchFamily="34" charset="0"/>
              <a:buChar char="•"/>
              <a:defRPr b="0" i="0">
                <a:latin typeface="Nunito" pitchFamily="2" charset="77"/>
              </a:defRPr>
            </a:lvl3pPr>
            <a:lvl4pPr marL="1600200" indent="-228600">
              <a:buClr>
                <a:schemeClr val="accent1"/>
              </a:buClr>
              <a:buFont typeface="Arial" panose="020B0604020202020204" pitchFamily="34" charset="0"/>
              <a:buChar char="•"/>
              <a:defRPr b="0" i="0">
                <a:latin typeface="Nunito" pitchFamily="2" charset="77"/>
              </a:defRPr>
            </a:lvl4pPr>
            <a:lvl5pPr marL="2057400" indent="-228600">
              <a:buClr>
                <a:schemeClr val="accent1"/>
              </a:buClr>
              <a:buFont typeface="Arial" panose="020B0604020202020204" pitchFamily="34" charset="0"/>
              <a:buChar char="•"/>
              <a:defRPr b="0" i="0">
                <a:latin typeface="Nunito" pitchFamily="2" charset="77"/>
              </a:defRPr>
            </a:lvl5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dirty="0"/>
          </a:p>
        </p:txBody>
      </p:sp>
      <p:sp>
        <p:nvSpPr>
          <p:cNvPr id="4" name="Espace réservé du contenu 3">
            <a:extLst>
              <a:ext uri="{FF2B5EF4-FFF2-40B4-BE49-F238E27FC236}">
                <a16:creationId xmlns:a16="http://schemas.microsoft.com/office/drawing/2014/main" xmlns="" id="{2A76F9E5-01EB-9148-8FA1-059EBABD20CF}"/>
              </a:ext>
            </a:extLst>
          </p:cNvPr>
          <p:cNvSpPr>
            <a:spLocks noGrp="1"/>
          </p:cNvSpPr>
          <p:nvPr>
            <p:ph sz="half" idx="2"/>
          </p:nvPr>
        </p:nvSpPr>
        <p:spPr>
          <a:xfrm>
            <a:off x="6172200" y="1825625"/>
            <a:ext cx="5181600" cy="4351338"/>
          </a:xfrm>
        </p:spPr>
        <p:txBody>
          <a:bodyPr/>
          <a:lstStyle>
            <a:lvl1pPr marL="228600" marR="0" indent="-228600" algn="l" defTabSz="914400" rtl="0" eaLnBrk="1" fontAlgn="auto" latinLnBrk="0" hangingPunct="1">
              <a:lnSpc>
                <a:spcPct val="90000"/>
              </a:lnSpc>
              <a:spcBef>
                <a:spcPts val="1000"/>
              </a:spcBef>
              <a:spcAft>
                <a:spcPts val="0"/>
              </a:spcAft>
              <a:buClr>
                <a:schemeClr val="accent1"/>
              </a:buClr>
              <a:buSzPct val="100000"/>
              <a:buFont typeface="Helvetica" pitchFamily="2" charset="0"/>
              <a:buChar char="•"/>
              <a:tabLst/>
              <a:defRPr b="0" i="0">
                <a:latin typeface="Nunito" pitchFamily="2" charset="77"/>
              </a:defRPr>
            </a:lvl1pPr>
            <a:lvl2pPr marL="685800" marR="0" indent="-228600" algn="l" defTabSz="914400" rtl="0" eaLnBrk="1" fontAlgn="auto" latinLnBrk="0" hangingPunct="1">
              <a:lnSpc>
                <a:spcPct val="90000"/>
              </a:lnSpc>
              <a:spcBef>
                <a:spcPts val="500"/>
              </a:spcBef>
              <a:spcAft>
                <a:spcPts val="0"/>
              </a:spcAft>
              <a:buClr>
                <a:schemeClr val="accent1"/>
              </a:buClr>
              <a:buSzTx/>
              <a:buFont typeface="Arial" panose="020B0604020202020204" pitchFamily="34" charset="0"/>
              <a:buChar char="•"/>
              <a:tabLst/>
              <a:defRPr b="0" i="0">
                <a:latin typeface="Nunito" pitchFamily="2" charset="77"/>
              </a:defRPr>
            </a:lvl2pPr>
            <a:lvl3pPr marL="1143000" marR="0" indent="-228600" algn="l" defTabSz="914400" rtl="0" eaLnBrk="1" fontAlgn="auto" latinLnBrk="0" hangingPunct="1">
              <a:lnSpc>
                <a:spcPct val="90000"/>
              </a:lnSpc>
              <a:spcBef>
                <a:spcPts val="500"/>
              </a:spcBef>
              <a:spcAft>
                <a:spcPts val="0"/>
              </a:spcAft>
              <a:buClr>
                <a:schemeClr val="accent1"/>
              </a:buClr>
              <a:buSzTx/>
              <a:buFont typeface="Arial" panose="020B0604020202020204" pitchFamily="34" charset="0"/>
              <a:buChar char="•"/>
              <a:tabLst/>
              <a:defRPr b="0" i="0">
                <a:latin typeface="Nunito" pitchFamily="2" charset="77"/>
              </a:defRPr>
            </a:lvl3pPr>
            <a:lvl4pPr marL="1600200" marR="0" indent="-228600" algn="l" defTabSz="914400" rtl="0" eaLnBrk="1" fontAlgn="auto" latinLnBrk="0" hangingPunct="1">
              <a:lnSpc>
                <a:spcPct val="90000"/>
              </a:lnSpc>
              <a:spcBef>
                <a:spcPts val="500"/>
              </a:spcBef>
              <a:spcAft>
                <a:spcPts val="0"/>
              </a:spcAft>
              <a:buClr>
                <a:schemeClr val="accent1"/>
              </a:buClr>
              <a:buSzTx/>
              <a:buFont typeface="Arial" panose="020B0604020202020204" pitchFamily="34" charset="0"/>
              <a:buChar char="•"/>
              <a:tabLst/>
              <a:defRPr b="0" i="0">
                <a:latin typeface="Nunito" pitchFamily="2" charset="77"/>
              </a:defRPr>
            </a:lvl4pPr>
            <a:lvl5pPr marL="2057400" marR="0" indent="-228600" algn="l" defTabSz="914400" rtl="0" eaLnBrk="1" fontAlgn="auto" latinLnBrk="0" hangingPunct="1">
              <a:lnSpc>
                <a:spcPct val="90000"/>
              </a:lnSpc>
              <a:spcBef>
                <a:spcPts val="500"/>
              </a:spcBef>
              <a:spcAft>
                <a:spcPts val="0"/>
              </a:spcAft>
              <a:buClr>
                <a:schemeClr val="accent1"/>
              </a:buClr>
              <a:buSzTx/>
              <a:buFont typeface="Arial" panose="020B0604020202020204" pitchFamily="34" charset="0"/>
              <a:buChar char="•"/>
              <a:tabLst/>
              <a:defRPr b="0" i="0">
                <a:latin typeface="Nunito" pitchFamily="2" charset="77"/>
              </a:defRPr>
            </a:lvl5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dirty="0"/>
          </a:p>
        </p:txBody>
      </p:sp>
      <p:pic>
        <p:nvPicPr>
          <p:cNvPr id="14" name="Image 13">
            <a:extLst>
              <a:ext uri="{FF2B5EF4-FFF2-40B4-BE49-F238E27FC236}">
                <a16:creationId xmlns:a16="http://schemas.microsoft.com/office/drawing/2014/main" xmlns="" id="{1F6CD292-B0BC-BC4B-8996-B289D32E10EA}"/>
              </a:ext>
            </a:extLst>
          </p:cNvPr>
          <p:cNvPicPr>
            <a:picLocks noChangeAspect="1"/>
          </p:cNvPicPr>
          <p:nvPr userDrawn="1"/>
        </p:nvPicPr>
        <p:blipFill>
          <a:blip r:embed="rId3"/>
          <a:stretch>
            <a:fillRect/>
          </a:stretch>
        </p:blipFill>
        <p:spPr>
          <a:xfrm>
            <a:off x="-705428" y="4972338"/>
            <a:ext cx="1410855" cy="1885662"/>
          </a:xfrm>
          <a:prstGeom prst="rect">
            <a:avLst/>
          </a:prstGeom>
        </p:spPr>
      </p:pic>
    </p:spTree>
    <p:extLst>
      <p:ext uri="{BB962C8B-B14F-4D97-AF65-F5344CB8AC3E}">
        <p14:creationId xmlns:p14="http://schemas.microsoft.com/office/powerpoint/2010/main" val="11605947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mparaison">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xmlns="" id="{F55A30CD-8DB5-CD46-9D9B-87DDD22C9D7E}"/>
              </a:ext>
            </a:extLst>
          </p:cNvPr>
          <p:cNvPicPr>
            <a:picLocks noChangeAspect="1"/>
          </p:cNvPicPr>
          <p:nvPr userDrawn="1"/>
        </p:nvPicPr>
        <p:blipFill>
          <a:blip r:embed="rId2"/>
          <a:stretch>
            <a:fillRect/>
          </a:stretch>
        </p:blipFill>
        <p:spPr>
          <a:xfrm>
            <a:off x="3669060" y="6356350"/>
            <a:ext cx="8836812" cy="350468"/>
          </a:xfrm>
          <a:prstGeom prst="rect">
            <a:avLst/>
          </a:prstGeom>
        </p:spPr>
      </p:pic>
      <p:sp>
        <p:nvSpPr>
          <p:cNvPr id="3" name="Espace réservé du texte 2">
            <a:extLst>
              <a:ext uri="{FF2B5EF4-FFF2-40B4-BE49-F238E27FC236}">
                <a16:creationId xmlns:a16="http://schemas.microsoft.com/office/drawing/2014/main" xmlns="" id="{DBFB4E5D-5FB7-9148-832E-6A32DA3022E9}"/>
              </a:ext>
            </a:extLst>
          </p:cNvPr>
          <p:cNvSpPr>
            <a:spLocks noGrp="1"/>
          </p:cNvSpPr>
          <p:nvPr>
            <p:ph type="body" idx="1"/>
          </p:nvPr>
        </p:nvSpPr>
        <p:spPr>
          <a:xfrm>
            <a:off x="839788" y="1681163"/>
            <a:ext cx="5157787" cy="823912"/>
          </a:xfrm>
        </p:spPr>
        <p:txBody>
          <a:bodyPr anchor="b"/>
          <a:lstStyle>
            <a:lvl1pPr marL="2057400" indent="-228600" algn="l" rtl="0" eaLnBrk="1" latinLnBrk="0" hangingPunct="1">
              <a:lnSpc>
                <a:spcPct val="90000"/>
              </a:lnSpc>
              <a:spcBef>
                <a:spcPts val="500"/>
              </a:spcBef>
              <a:spcAft>
                <a:spcPts val="0"/>
              </a:spcAft>
              <a:buClr>
                <a:schemeClr val="accent1"/>
              </a:buClr>
              <a:buSzPct val="100000"/>
              <a:buFont typeface="Helvetica" pitchFamily="2" charset="0"/>
              <a:buChar char="•"/>
              <a:defRPr lang="fr-FR" dirty="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228600" lvl="0" indent="-228600" algn="l" rtl="0" eaLnBrk="1" latinLnBrk="0" hangingPunct="1">
              <a:lnSpc>
                <a:spcPct val="90000"/>
              </a:lnSpc>
              <a:spcBef>
                <a:spcPts val="1000"/>
              </a:spcBef>
              <a:spcAft>
                <a:spcPts val="0"/>
              </a:spcAft>
              <a:buClr>
                <a:schemeClr val="accent1"/>
              </a:buClr>
              <a:buSzPct val="100000"/>
              <a:buFont typeface="Helvetica" pitchFamily="2" charset="0"/>
              <a:buChar char="•"/>
            </a:pPr>
            <a:r>
              <a:rPr lang="fr-FR" sz="2400" b="0" i="0" kern="1200" smtClean="0">
                <a:solidFill>
                  <a:srgbClr val="4D4E4D"/>
                </a:solidFill>
                <a:effectLst/>
                <a:latin typeface="Nunito" pitchFamily="2" charset="77"/>
                <a:ea typeface="+mn-ea"/>
                <a:cs typeface="+mn-cs"/>
              </a:rPr>
              <a:t>Modifiez les styles du texte du masque</a:t>
            </a:r>
          </a:p>
          <a:p>
            <a:pPr marL="228600" lvl="1" indent="-228600" algn="l" rtl="0" eaLnBrk="1" latinLnBrk="0" hangingPunct="1">
              <a:lnSpc>
                <a:spcPct val="90000"/>
              </a:lnSpc>
              <a:spcBef>
                <a:spcPts val="1000"/>
              </a:spcBef>
              <a:spcAft>
                <a:spcPts val="0"/>
              </a:spcAft>
              <a:buClr>
                <a:schemeClr val="accent1"/>
              </a:buClr>
              <a:buSzPct val="100000"/>
              <a:buFont typeface="Helvetica" pitchFamily="2" charset="0"/>
              <a:buChar char="•"/>
            </a:pPr>
            <a:r>
              <a:rPr lang="fr-FR" sz="2400" b="0" i="0" kern="1200" smtClean="0">
                <a:solidFill>
                  <a:srgbClr val="4D4E4D"/>
                </a:solidFill>
                <a:effectLst/>
                <a:latin typeface="Nunito" pitchFamily="2" charset="77"/>
                <a:ea typeface="+mn-ea"/>
                <a:cs typeface="+mn-cs"/>
              </a:rPr>
              <a:t>Deuxième niveau</a:t>
            </a:r>
          </a:p>
          <a:p>
            <a:pPr marL="228600" lvl="2" indent="-228600" algn="l" rtl="0" eaLnBrk="1" latinLnBrk="0" hangingPunct="1">
              <a:lnSpc>
                <a:spcPct val="90000"/>
              </a:lnSpc>
              <a:spcBef>
                <a:spcPts val="1000"/>
              </a:spcBef>
              <a:spcAft>
                <a:spcPts val="0"/>
              </a:spcAft>
              <a:buClr>
                <a:schemeClr val="accent1"/>
              </a:buClr>
              <a:buSzPct val="100000"/>
              <a:buFont typeface="Helvetica" pitchFamily="2" charset="0"/>
              <a:buChar char="•"/>
            </a:pPr>
            <a:r>
              <a:rPr lang="fr-FR" sz="2400" b="0" i="0" kern="1200" smtClean="0">
                <a:solidFill>
                  <a:srgbClr val="4D4E4D"/>
                </a:solidFill>
                <a:effectLst/>
                <a:latin typeface="Nunito" pitchFamily="2" charset="77"/>
                <a:ea typeface="+mn-ea"/>
                <a:cs typeface="+mn-cs"/>
              </a:rPr>
              <a:t>Troisième niveau</a:t>
            </a:r>
          </a:p>
          <a:p>
            <a:pPr marL="228600" lvl="3" indent="-228600" algn="l" rtl="0" eaLnBrk="1" latinLnBrk="0" hangingPunct="1">
              <a:lnSpc>
                <a:spcPct val="90000"/>
              </a:lnSpc>
              <a:spcBef>
                <a:spcPts val="1000"/>
              </a:spcBef>
              <a:spcAft>
                <a:spcPts val="0"/>
              </a:spcAft>
              <a:buClr>
                <a:schemeClr val="accent1"/>
              </a:buClr>
              <a:buSzPct val="100000"/>
              <a:buFont typeface="Helvetica" pitchFamily="2" charset="0"/>
              <a:buChar char="•"/>
            </a:pPr>
            <a:r>
              <a:rPr lang="fr-FR" sz="2400" b="0" i="0" kern="1200" smtClean="0">
                <a:solidFill>
                  <a:srgbClr val="4D4E4D"/>
                </a:solidFill>
                <a:effectLst/>
                <a:latin typeface="Nunito" pitchFamily="2" charset="77"/>
                <a:ea typeface="+mn-ea"/>
                <a:cs typeface="+mn-cs"/>
              </a:rPr>
              <a:t>Quatrième niveau</a:t>
            </a:r>
          </a:p>
          <a:p>
            <a:pPr marL="228600" lvl="4" indent="-228600" algn="l" rtl="0" eaLnBrk="1" latinLnBrk="0" hangingPunct="1">
              <a:lnSpc>
                <a:spcPct val="90000"/>
              </a:lnSpc>
              <a:spcBef>
                <a:spcPts val="1000"/>
              </a:spcBef>
              <a:spcAft>
                <a:spcPts val="0"/>
              </a:spcAft>
              <a:buClr>
                <a:schemeClr val="accent1"/>
              </a:buClr>
              <a:buSzPct val="100000"/>
              <a:buFont typeface="Helvetica" pitchFamily="2" charset="0"/>
              <a:buChar char="•"/>
            </a:pPr>
            <a:r>
              <a:rPr lang="fr-FR" sz="2400" b="0" i="0" kern="1200" smtClean="0">
                <a:solidFill>
                  <a:srgbClr val="4D4E4D"/>
                </a:solidFill>
                <a:effectLst/>
                <a:latin typeface="Nunito" pitchFamily="2" charset="77"/>
                <a:ea typeface="+mn-ea"/>
                <a:cs typeface="+mn-cs"/>
              </a:rPr>
              <a:t>Cinquième niveau</a:t>
            </a:r>
            <a:endParaRPr lang="fr-FR" dirty="0">
              <a:effectLst/>
            </a:endParaRPr>
          </a:p>
        </p:txBody>
      </p:sp>
      <p:sp>
        <p:nvSpPr>
          <p:cNvPr id="4" name="Espace réservé du contenu 3">
            <a:extLst>
              <a:ext uri="{FF2B5EF4-FFF2-40B4-BE49-F238E27FC236}">
                <a16:creationId xmlns:a16="http://schemas.microsoft.com/office/drawing/2014/main" xmlns="" id="{878B2352-0311-1545-92B4-6895F3365385}"/>
              </a:ext>
            </a:extLst>
          </p:cNvPr>
          <p:cNvSpPr>
            <a:spLocks noGrp="1"/>
          </p:cNvSpPr>
          <p:nvPr>
            <p:ph sz="half" idx="2"/>
          </p:nvPr>
        </p:nvSpPr>
        <p:spPr>
          <a:xfrm>
            <a:off x="839788" y="2505075"/>
            <a:ext cx="5157787" cy="3684588"/>
          </a:xfrm>
        </p:spPr>
        <p:txBody>
          <a:bodyPr/>
          <a:lstStyle>
            <a:lvl1pPr marL="0" indent="0">
              <a:buClr>
                <a:schemeClr val="accent1"/>
              </a:buClr>
              <a:buFont typeface="Arial" panose="020B0604020202020204" pitchFamily="34" charset="0"/>
              <a:buNone/>
              <a:defRPr b="0" i="0">
                <a:solidFill>
                  <a:schemeClr val="tx1"/>
                </a:solidFill>
                <a:latin typeface="Nunito" pitchFamily="2" charset="77"/>
              </a:defRPr>
            </a:lvl1pPr>
            <a:lvl2pPr marL="685800" indent="-228600">
              <a:buClr>
                <a:schemeClr val="accent1"/>
              </a:buClr>
              <a:buFont typeface="Arial" panose="020B0604020202020204" pitchFamily="34" charset="0"/>
              <a:buChar char="•"/>
              <a:defRPr b="0" i="0">
                <a:solidFill>
                  <a:schemeClr val="tx1"/>
                </a:solidFill>
                <a:latin typeface="Nunito" pitchFamily="2" charset="77"/>
              </a:defRPr>
            </a:lvl2pPr>
            <a:lvl3pPr marL="1143000" indent="-228600">
              <a:buClr>
                <a:schemeClr val="accent1"/>
              </a:buClr>
              <a:buFont typeface="Arial" panose="020B0604020202020204" pitchFamily="34" charset="0"/>
              <a:buChar char="•"/>
              <a:defRPr b="0" i="0">
                <a:solidFill>
                  <a:schemeClr val="tx1"/>
                </a:solidFill>
                <a:latin typeface="Nunito" pitchFamily="2" charset="77"/>
              </a:defRPr>
            </a:lvl3pPr>
            <a:lvl4pPr marL="1600200" indent="-228600">
              <a:buClr>
                <a:schemeClr val="accent1"/>
              </a:buClr>
              <a:buFont typeface="Arial" panose="020B0604020202020204" pitchFamily="34" charset="0"/>
              <a:buChar char="•"/>
              <a:defRPr b="0" i="0">
                <a:solidFill>
                  <a:schemeClr val="tx1"/>
                </a:solidFill>
                <a:latin typeface="Nunito" pitchFamily="2" charset="77"/>
              </a:defRPr>
            </a:lvl4pPr>
            <a:lvl5pPr marL="2057400" indent="-228600">
              <a:buClr>
                <a:schemeClr val="accent1"/>
              </a:buClr>
              <a:buFont typeface="Arial" panose="020B0604020202020204" pitchFamily="34" charset="0"/>
              <a:buChar char="•"/>
              <a:defRPr b="0" i="0">
                <a:solidFill>
                  <a:schemeClr val="tx1"/>
                </a:solidFill>
                <a:latin typeface="Nunito" pitchFamily="2" charset="77"/>
              </a:defRPr>
            </a:lvl5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dirty="0"/>
          </a:p>
        </p:txBody>
      </p:sp>
      <p:sp>
        <p:nvSpPr>
          <p:cNvPr id="8" name="Titre 7">
            <a:extLst>
              <a:ext uri="{FF2B5EF4-FFF2-40B4-BE49-F238E27FC236}">
                <a16:creationId xmlns:a16="http://schemas.microsoft.com/office/drawing/2014/main" xmlns="" id="{8B4D2D27-082F-1A4E-B79F-8352088569AC}"/>
              </a:ext>
            </a:extLst>
          </p:cNvPr>
          <p:cNvSpPr>
            <a:spLocks noGrp="1"/>
          </p:cNvSpPr>
          <p:nvPr>
            <p:ph type="title"/>
          </p:nvPr>
        </p:nvSpPr>
        <p:spPr/>
        <p:txBody>
          <a:bodyPr/>
          <a:lstStyle/>
          <a:p>
            <a:r>
              <a:rPr lang="fr-FR" smtClean="0"/>
              <a:t>Modifiez le style du titre</a:t>
            </a:r>
            <a:endParaRPr lang="fr-FR" dirty="0"/>
          </a:p>
        </p:txBody>
      </p:sp>
      <p:sp>
        <p:nvSpPr>
          <p:cNvPr id="9" name="Espace réservé de la date 8">
            <a:extLst>
              <a:ext uri="{FF2B5EF4-FFF2-40B4-BE49-F238E27FC236}">
                <a16:creationId xmlns:a16="http://schemas.microsoft.com/office/drawing/2014/main" xmlns="" id="{ADCA6D9C-8C1B-D949-A562-4DF75567EF69}"/>
              </a:ext>
            </a:extLst>
          </p:cNvPr>
          <p:cNvSpPr>
            <a:spLocks noGrp="1"/>
          </p:cNvSpPr>
          <p:nvPr>
            <p:ph type="dt" sz="half" idx="10"/>
          </p:nvPr>
        </p:nvSpPr>
        <p:spPr/>
        <p:txBody>
          <a:bodyPr/>
          <a:lstStyle/>
          <a:p>
            <a:fld id="{E6B9A273-40B9-FE46-8D55-A0C7A2829088}" type="datetime1">
              <a:rPr lang="fr-FR" smtClean="0"/>
              <a:pPr/>
              <a:t>29/06/2022</a:t>
            </a:fld>
            <a:endParaRPr lang="fr-FR" dirty="0"/>
          </a:p>
        </p:txBody>
      </p:sp>
      <p:sp>
        <p:nvSpPr>
          <p:cNvPr id="14" name="Espace réservé du pied de page 13">
            <a:extLst>
              <a:ext uri="{FF2B5EF4-FFF2-40B4-BE49-F238E27FC236}">
                <a16:creationId xmlns:a16="http://schemas.microsoft.com/office/drawing/2014/main" xmlns="" id="{C4A25E46-9205-454A-859C-73B170F92380}"/>
              </a:ext>
            </a:extLst>
          </p:cNvPr>
          <p:cNvSpPr>
            <a:spLocks noGrp="1"/>
          </p:cNvSpPr>
          <p:nvPr>
            <p:ph type="ftr" sz="quarter" idx="11"/>
          </p:nvPr>
        </p:nvSpPr>
        <p:spPr/>
        <p:txBody>
          <a:bodyPr/>
          <a:lstStyle/>
          <a:p>
            <a:r>
              <a:rPr lang="fr-FR"/>
              <a:t>Mission nationale de Soutien aux actions de prévention des IAS</a:t>
            </a:r>
            <a:endParaRPr lang="fr-FR" dirty="0"/>
          </a:p>
        </p:txBody>
      </p:sp>
      <p:sp>
        <p:nvSpPr>
          <p:cNvPr id="15" name="Espace réservé du numéro de diapositive 14">
            <a:extLst>
              <a:ext uri="{FF2B5EF4-FFF2-40B4-BE49-F238E27FC236}">
                <a16:creationId xmlns:a16="http://schemas.microsoft.com/office/drawing/2014/main" xmlns="" id="{75831CDF-20A8-A04B-B4F7-4B66190AD692}"/>
              </a:ext>
            </a:extLst>
          </p:cNvPr>
          <p:cNvSpPr>
            <a:spLocks noGrp="1"/>
          </p:cNvSpPr>
          <p:nvPr>
            <p:ph type="sldNum" sz="quarter" idx="12"/>
          </p:nvPr>
        </p:nvSpPr>
        <p:spPr/>
        <p:txBody>
          <a:bodyPr/>
          <a:lstStyle/>
          <a:p>
            <a:fld id="{24BDF6ED-2816-5E4A-85C7-CC85CE9663BF}" type="slidenum">
              <a:rPr lang="fr-FR" smtClean="0"/>
              <a:pPr/>
              <a:t>‹N°›</a:t>
            </a:fld>
            <a:endParaRPr lang="fr-FR" dirty="0"/>
          </a:p>
        </p:txBody>
      </p:sp>
      <p:sp>
        <p:nvSpPr>
          <p:cNvPr id="16" name="Espace réservé du texte 2">
            <a:extLst>
              <a:ext uri="{FF2B5EF4-FFF2-40B4-BE49-F238E27FC236}">
                <a16:creationId xmlns:a16="http://schemas.microsoft.com/office/drawing/2014/main" xmlns="" id="{792EC908-A02C-F44E-8D3A-CEDB7599F78A}"/>
              </a:ext>
            </a:extLst>
          </p:cNvPr>
          <p:cNvSpPr>
            <a:spLocks noGrp="1"/>
          </p:cNvSpPr>
          <p:nvPr>
            <p:ph type="body" idx="13"/>
          </p:nvPr>
        </p:nvSpPr>
        <p:spPr>
          <a:xfrm>
            <a:off x="6203096" y="1681163"/>
            <a:ext cx="5157787" cy="823912"/>
          </a:xfrm>
        </p:spPr>
        <p:txBody>
          <a:bodyPr anchor="b"/>
          <a:lstStyle>
            <a:lvl1pPr marL="2057400" indent="-228600" algn="l" rtl="0" eaLnBrk="1" latinLnBrk="0" hangingPunct="1">
              <a:lnSpc>
                <a:spcPct val="90000"/>
              </a:lnSpc>
              <a:spcBef>
                <a:spcPts val="500"/>
              </a:spcBef>
              <a:spcAft>
                <a:spcPts val="0"/>
              </a:spcAft>
              <a:buClr>
                <a:schemeClr val="accent1"/>
              </a:buClr>
              <a:buSzPct val="100000"/>
              <a:buFont typeface="Helvetica" pitchFamily="2" charset="0"/>
              <a:buChar char="•"/>
              <a:defRPr lang="fr-FR" dirty="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228600" lvl="0" indent="-228600" algn="l" rtl="0" eaLnBrk="1" latinLnBrk="0" hangingPunct="1">
              <a:lnSpc>
                <a:spcPct val="90000"/>
              </a:lnSpc>
              <a:spcBef>
                <a:spcPts val="1000"/>
              </a:spcBef>
              <a:spcAft>
                <a:spcPts val="0"/>
              </a:spcAft>
              <a:buClr>
                <a:schemeClr val="accent1"/>
              </a:buClr>
              <a:buSzPct val="100000"/>
              <a:buFont typeface="Helvetica" pitchFamily="2" charset="0"/>
              <a:buChar char="•"/>
            </a:pPr>
            <a:r>
              <a:rPr lang="fr-FR" sz="2400" b="0" i="0" kern="1200" smtClean="0">
                <a:solidFill>
                  <a:srgbClr val="4D4E4D"/>
                </a:solidFill>
                <a:effectLst/>
                <a:latin typeface="Nunito" pitchFamily="2" charset="77"/>
                <a:ea typeface="+mn-ea"/>
                <a:cs typeface="+mn-cs"/>
              </a:rPr>
              <a:t>Modifiez les styles du texte du masque</a:t>
            </a:r>
          </a:p>
          <a:p>
            <a:pPr marL="228600" lvl="1" indent="-228600" algn="l" rtl="0" eaLnBrk="1" latinLnBrk="0" hangingPunct="1">
              <a:lnSpc>
                <a:spcPct val="90000"/>
              </a:lnSpc>
              <a:spcBef>
                <a:spcPts val="1000"/>
              </a:spcBef>
              <a:spcAft>
                <a:spcPts val="0"/>
              </a:spcAft>
              <a:buClr>
                <a:schemeClr val="accent1"/>
              </a:buClr>
              <a:buSzPct val="100000"/>
              <a:buFont typeface="Helvetica" pitchFamily="2" charset="0"/>
              <a:buChar char="•"/>
            </a:pPr>
            <a:r>
              <a:rPr lang="fr-FR" sz="2400" b="0" i="0" kern="1200" smtClean="0">
                <a:solidFill>
                  <a:srgbClr val="4D4E4D"/>
                </a:solidFill>
                <a:effectLst/>
                <a:latin typeface="Nunito" pitchFamily="2" charset="77"/>
                <a:ea typeface="+mn-ea"/>
                <a:cs typeface="+mn-cs"/>
              </a:rPr>
              <a:t>Deuxième niveau</a:t>
            </a:r>
          </a:p>
          <a:p>
            <a:pPr marL="228600" lvl="2" indent="-228600" algn="l" rtl="0" eaLnBrk="1" latinLnBrk="0" hangingPunct="1">
              <a:lnSpc>
                <a:spcPct val="90000"/>
              </a:lnSpc>
              <a:spcBef>
                <a:spcPts val="1000"/>
              </a:spcBef>
              <a:spcAft>
                <a:spcPts val="0"/>
              </a:spcAft>
              <a:buClr>
                <a:schemeClr val="accent1"/>
              </a:buClr>
              <a:buSzPct val="100000"/>
              <a:buFont typeface="Helvetica" pitchFamily="2" charset="0"/>
              <a:buChar char="•"/>
            </a:pPr>
            <a:r>
              <a:rPr lang="fr-FR" sz="2400" b="0" i="0" kern="1200" smtClean="0">
                <a:solidFill>
                  <a:srgbClr val="4D4E4D"/>
                </a:solidFill>
                <a:effectLst/>
                <a:latin typeface="Nunito" pitchFamily="2" charset="77"/>
                <a:ea typeface="+mn-ea"/>
                <a:cs typeface="+mn-cs"/>
              </a:rPr>
              <a:t>Troisième niveau</a:t>
            </a:r>
          </a:p>
          <a:p>
            <a:pPr marL="228600" lvl="3" indent="-228600" algn="l" rtl="0" eaLnBrk="1" latinLnBrk="0" hangingPunct="1">
              <a:lnSpc>
                <a:spcPct val="90000"/>
              </a:lnSpc>
              <a:spcBef>
                <a:spcPts val="1000"/>
              </a:spcBef>
              <a:spcAft>
                <a:spcPts val="0"/>
              </a:spcAft>
              <a:buClr>
                <a:schemeClr val="accent1"/>
              </a:buClr>
              <a:buSzPct val="100000"/>
              <a:buFont typeface="Helvetica" pitchFamily="2" charset="0"/>
              <a:buChar char="•"/>
            </a:pPr>
            <a:r>
              <a:rPr lang="fr-FR" sz="2400" b="0" i="0" kern="1200" smtClean="0">
                <a:solidFill>
                  <a:srgbClr val="4D4E4D"/>
                </a:solidFill>
                <a:effectLst/>
                <a:latin typeface="Nunito" pitchFamily="2" charset="77"/>
                <a:ea typeface="+mn-ea"/>
                <a:cs typeface="+mn-cs"/>
              </a:rPr>
              <a:t>Quatrième niveau</a:t>
            </a:r>
          </a:p>
          <a:p>
            <a:pPr marL="228600" lvl="4" indent="-228600" algn="l" rtl="0" eaLnBrk="1" latinLnBrk="0" hangingPunct="1">
              <a:lnSpc>
                <a:spcPct val="90000"/>
              </a:lnSpc>
              <a:spcBef>
                <a:spcPts val="1000"/>
              </a:spcBef>
              <a:spcAft>
                <a:spcPts val="0"/>
              </a:spcAft>
              <a:buClr>
                <a:schemeClr val="accent1"/>
              </a:buClr>
              <a:buSzPct val="100000"/>
              <a:buFont typeface="Helvetica" pitchFamily="2" charset="0"/>
              <a:buChar char="•"/>
            </a:pPr>
            <a:r>
              <a:rPr lang="fr-FR" sz="2400" b="0" i="0" kern="1200" smtClean="0">
                <a:solidFill>
                  <a:srgbClr val="4D4E4D"/>
                </a:solidFill>
                <a:effectLst/>
                <a:latin typeface="Nunito" pitchFamily="2" charset="77"/>
                <a:ea typeface="+mn-ea"/>
                <a:cs typeface="+mn-cs"/>
              </a:rPr>
              <a:t>Cinquième niveau</a:t>
            </a:r>
            <a:endParaRPr lang="fr-FR" dirty="0">
              <a:effectLst/>
            </a:endParaRPr>
          </a:p>
        </p:txBody>
      </p:sp>
      <p:sp>
        <p:nvSpPr>
          <p:cNvPr id="17" name="Espace réservé du contenu 3">
            <a:extLst>
              <a:ext uri="{FF2B5EF4-FFF2-40B4-BE49-F238E27FC236}">
                <a16:creationId xmlns:a16="http://schemas.microsoft.com/office/drawing/2014/main" xmlns="" id="{27FC878F-D850-914E-B4D1-7E56D86952CE}"/>
              </a:ext>
            </a:extLst>
          </p:cNvPr>
          <p:cNvSpPr>
            <a:spLocks noGrp="1"/>
          </p:cNvSpPr>
          <p:nvPr>
            <p:ph sz="half" idx="14"/>
          </p:nvPr>
        </p:nvSpPr>
        <p:spPr>
          <a:xfrm>
            <a:off x="6203096" y="2505075"/>
            <a:ext cx="5157787" cy="3684588"/>
          </a:xfrm>
        </p:spPr>
        <p:txBody>
          <a:bodyPr/>
          <a:lstStyle>
            <a:lvl1pPr marL="0" indent="0">
              <a:buClr>
                <a:schemeClr val="accent1"/>
              </a:buClr>
              <a:buFont typeface="Arial" panose="020B0604020202020204" pitchFamily="34" charset="0"/>
              <a:buNone/>
              <a:defRPr b="0" i="0">
                <a:solidFill>
                  <a:schemeClr val="tx1"/>
                </a:solidFill>
                <a:latin typeface="Nunito" pitchFamily="2" charset="77"/>
              </a:defRPr>
            </a:lvl1pPr>
            <a:lvl2pPr marL="685800" indent="-228600">
              <a:buClr>
                <a:schemeClr val="accent1"/>
              </a:buClr>
              <a:buFont typeface="Arial" panose="020B0604020202020204" pitchFamily="34" charset="0"/>
              <a:buChar char="•"/>
              <a:defRPr b="0" i="0">
                <a:solidFill>
                  <a:schemeClr val="tx1"/>
                </a:solidFill>
                <a:latin typeface="Nunito" pitchFamily="2" charset="77"/>
              </a:defRPr>
            </a:lvl2pPr>
            <a:lvl3pPr marL="1143000" indent="-228600">
              <a:buClr>
                <a:schemeClr val="accent1"/>
              </a:buClr>
              <a:buFont typeface="Arial" panose="020B0604020202020204" pitchFamily="34" charset="0"/>
              <a:buChar char="•"/>
              <a:defRPr b="0" i="0">
                <a:solidFill>
                  <a:schemeClr val="tx1"/>
                </a:solidFill>
                <a:latin typeface="Nunito" pitchFamily="2" charset="77"/>
              </a:defRPr>
            </a:lvl3pPr>
            <a:lvl4pPr marL="1600200" indent="-228600">
              <a:buClr>
                <a:schemeClr val="accent1"/>
              </a:buClr>
              <a:buFont typeface="Arial" panose="020B0604020202020204" pitchFamily="34" charset="0"/>
              <a:buChar char="•"/>
              <a:defRPr b="0" i="0">
                <a:solidFill>
                  <a:schemeClr val="tx1"/>
                </a:solidFill>
                <a:latin typeface="Nunito" pitchFamily="2" charset="77"/>
              </a:defRPr>
            </a:lvl4pPr>
            <a:lvl5pPr marL="2057400" indent="-228600">
              <a:buClr>
                <a:schemeClr val="accent1"/>
              </a:buClr>
              <a:buFont typeface="Arial" panose="020B0604020202020204" pitchFamily="34" charset="0"/>
              <a:buChar char="•"/>
              <a:defRPr b="0" i="0">
                <a:solidFill>
                  <a:schemeClr val="tx1"/>
                </a:solidFill>
                <a:latin typeface="Nunito" pitchFamily="2" charset="77"/>
              </a:defRPr>
            </a:lvl5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dirty="0"/>
          </a:p>
        </p:txBody>
      </p:sp>
      <p:pic>
        <p:nvPicPr>
          <p:cNvPr id="13" name="Image 12">
            <a:extLst>
              <a:ext uri="{FF2B5EF4-FFF2-40B4-BE49-F238E27FC236}">
                <a16:creationId xmlns:a16="http://schemas.microsoft.com/office/drawing/2014/main" xmlns="" id="{5ABB5745-FA48-AC40-93D5-0D2B3BDD1A41}"/>
              </a:ext>
            </a:extLst>
          </p:cNvPr>
          <p:cNvPicPr>
            <a:picLocks noChangeAspect="1"/>
          </p:cNvPicPr>
          <p:nvPr userDrawn="1"/>
        </p:nvPicPr>
        <p:blipFill>
          <a:blip r:embed="rId3"/>
          <a:stretch>
            <a:fillRect/>
          </a:stretch>
        </p:blipFill>
        <p:spPr>
          <a:xfrm>
            <a:off x="-705428" y="4972338"/>
            <a:ext cx="1410855" cy="1885662"/>
          </a:xfrm>
          <a:prstGeom prst="rect">
            <a:avLst/>
          </a:prstGeom>
        </p:spPr>
      </p:pic>
    </p:spTree>
    <p:extLst>
      <p:ext uri="{BB962C8B-B14F-4D97-AF65-F5344CB8AC3E}">
        <p14:creationId xmlns:p14="http://schemas.microsoft.com/office/powerpoint/2010/main" val="366744405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xmlns="" id="{6C2C2695-DFB6-8A4C-BC65-3F3BA182A136}"/>
              </a:ext>
            </a:extLst>
          </p:cNvPr>
          <p:cNvPicPr>
            <a:picLocks noChangeAspect="1"/>
          </p:cNvPicPr>
          <p:nvPr userDrawn="1"/>
        </p:nvPicPr>
        <p:blipFill>
          <a:blip r:embed="rId2"/>
          <a:stretch>
            <a:fillRect/>
          </a:stretch>
        </p:blipFill>
        <p:spPr>
          <a:xfrm>
            <a:off x="3669060" y="6356350"/>
            <a:ext cx="8836812" cy="350468"/>
          </a:xfrm>
          <a:prstGeom prst="rect">
            <a:avLst/>
          </a:prstGeom>
        </p:spPr>
      </p:pic>
      <p:sp>
        <p:nvSpPr>
          <p:cNvPr id="7" name="Espace réservé de la date 11">
            <a:extLst>
              <a:ext uri="{FF2B5EF4-FFF2-40B4-BE49-F238E27FC236}">
                <a16:creationId xmlns:a16="http://schemas.microsoft.com/office/drawing/2014/main" xmlns="" id="{905AB36A-0168-9848-B9F6-7B8603081D1B}"/>
              </a:ext>
            </a:extLst>
          </p:cNvPr>
          <p:cNvSpPr>
            <a:spLocks noGrp="1"/>
          </p:cNvSpPr>
          <p:nvPr>
            <p:ph type="dt" sz="half" idx="10"/>
          </p:nvPr>
        </p:nvSpPr>
        <p:spPr>
          <a:xfrm>
            <a:off x="838200" y="6356350"/>
            <a:ext cx="2743200" cy="365125"/>
          </a:xfrm>
        </p:spPr>
        <p:txBody>
          <a:bodyPr/>
          <a:lstStyle>
            <a:lvl1pPr>
              <a:defRPr sz="1000" b="0" i="0">
                <a:latin typeface="Nunito" pitchFamily="2" charset="77"/>
              </a:defRPr>
            </a:lvl1pPr>
          </a:lstStyle>
          <a:p>
            <a:fld id="{358698DF-BF23-E644-9078-4B408FCAB8F7}" type="datetime1">
              <a:rPr lang="fr-FR" smtClean="0"/>
              <a:pPr/>
              <a:t>29/06/2022</a:t>
            </a:fld>
            <a:endParaRPr lang="fr-FR" dirty="0"/>
          </a:p>
        </p:txBody>
      </p:sp>
      <p:sp>
        <p:nvSpPr>
          <p:cNvPr id="8" name="Espace réservé du pied de page 12">
            <a:extLst>
              <a:ext uri="{FF2B5EF4-FFF2-40B4-BE49-F238E27FC236}">
                <a16:creationId xmlns:a16="http://schemas.microsoft.com/office/drawing/2014/main" xmlns="" id="{06A285EB-8C38-FF4B-8AD7-C71E81AB5801}"/>
              </a:ext>
            </a:extLst>
          </p:cNvPr>
          <p:cNvSpPr>
            <a:spLocks noGrp="1"/>
          </p:cNvSpPr>
          <p:nvPr>
            <p:ph type="ftr" sz="quarter" idx="11"/>
          </p:nvPr>
        </p:nvSpPr>
        <p:spPr>
          <a:xfrm>
            <a:off x="4038600" y="6356350"/>
            <a:ext cx="6600092" cy="365125"/>
          </a:xfrm>
        </p:spPr>
        <p:txBody>
          <a:bodyPr/>
          <a:lstStyle>
            <a:lvl1pPr>
              <a:defRPr sz="1000" b="0" i="0">
                <a:solidFill>
                  <a:schemeClr val="bg1"/>
                </a:solidFill>
                <a:latin typeface="Nunito" pitchFamily="2" charset="77"/>
              </a:defRPr>
            </a:lvl1pPr>
          </a:lstStyle>
          <a:p>
            <a:r>
              <a:rPr lang="fr-FR" dirty="0"/>
              <a:t>Mission nationale de Soutien aux actions de </a:t>
            </a:r>
            <a:r>
              <a:rPr lang="fr-FR" dirty="0" err="1"/>
              <a:t>prévention</a:t>
            </a:r>
            <a:r>
              <a:rPr lang="fr-FR" dirty="0"/>
              <a:t> des IAS</a:t>
            </a:r>
          </a:p>
        </p:txBody>
      </p:sp>
      <p:sp>
        <p:nvSpPr>
          <p:cNvPr id="9" name="Espace réservé du numéro de diapositive 13">
            <a:extLst>
              <a:ext uri="{FF2B5EF4-FFF2-40B4-BE49-F238E27FC236}">
                <a16:creationId xmlns:a16="http://schemas.microsoft.com/office/drawing/2014/main" xmlns="" id="{47F34FC0-3526-E147-8C64-1B44EA126C9E}"/>
              </a:ext>
            </a:extLst>
          </p:cNvPr>
          <p:cNvSpPr>
            <a:spLocks noGrp="1"/>
          </p:cNvSpPr>
          <p:nvPr>
            <p:ph type="sldNum" sz="quarter" idx="12"/>
          </p:nvPr>
        </p:nvSpPr>
        <p:spPr>
          <a:xfrm>
            <a:off x="10814538" y="6356350"/>
            <a:ext cx="539262" cy="365125"/>
          </a:xfrm>
        </p:spPr>
        <p:txBody>
          <a:bodyPr/>
          <a:lstStyle>
            <a:lvl1pPr>
              <a:defRPr sz="1000" b="0" i="0">
                <a:solidFill>
                  <a:schemeClr val="bg1"/>
                </a:solidFill>
                <a:latin typeface="Nunito" pitchFamily="2" charset="77"/>
              </a:defRPr>
            </a:lvl1pPr>
          </a:lstStyle>
          <a:p>
            <a:fld id="{24BDF6ED-2816-5E4A-85C7-CC85CE9663BF}" type="slidenum">
              <a:rPr lang="fr-FR" smtClean="0"/>
              <a:pPr/>
              <a:t>‹N°›</a:t>
            </a:fld>
            <a:endParaRPr lang="fr-FR" dirty="0"/>
          </a:p>
        </p:txBody>
      </p:sp>
      <p:sp>
        <p:nvSpPr>
          <p:cNvPr id="2" name="Titre 1">
            <a:extLst>
              <a:ext uri="{FF2B5EF4-FFF2-40B4-BE49-F238E27FC236}">
                <a16:creationId xmlns:a16="http://schemas.microsoft.com/office/drawing/2014/main" xmlns="" id="{A15F6332-364A-D243-9518-0EDF38099253}"/>
              </a:ext>
            </a:extLst>
          </p:cNvPr>
          <p:cNvSpPr>
            <a:spLocks noGrp="1"/>
          </p:cNvSpPr>
          <p:nvPr>
            <p:ph type="title"/>
          </p:nvPr>
        </p:nvSpPr>
        <p:spPr/>
        <p:txBody>
          <a:bodyPr/>
          <a:lstStyle/>
          <a:p>
            <a:r>
              <a:rPr lang="fr-FR" smtClean="0"/>
              <a:t>Modifiez le style du titre</a:t>
            </a:r>
            <a:endParaRPr lang="fr-FR"/>
          </a:p>
        </p:txBody>
      </p:sp>
      <p:pic>
        <p:nvPicPr>
          <p:cNvPr id="12" name="Image 11">
            <a:extLst>
              <a:ext uri="{FF2B5EF4-FFF2-40B4-BE49-F238E27FC236}">
                <a16:creationId xmlns:a16="http://schemas.microsoft.com/office/drawing/2014/main" xmlns="" id="{17E19843-BC7B-D64F-ADAB-D9FDC6D3EAD2}"/>
              </a:ext>
            </a:extLst>
          </p:cNvPr>
          <p:cNvPicPr>
            <a:picLocks noChangeAspect="1"/>
          </p:cNvPicPr>
          <p:nvPr userDrawn="1"/>
        </p:nvPicPr>
        <p:blipFill>
          <a:blip r:embed="rId3"/>
          <a:stretch>
            <a:fillRect/>
          </a:stretch>
        </p:blipFill>
        <p:spPr>
          <a:xfrm>
            <a:off x="-705428" y="4972338"/>
            <a:ext cx="1410855" cy="1885662"/>
          </a:xfrm>
          <a:prstGeom prst="rect">
            <a:avLst/>
          </a:prstGeom>
        </p:spPr>
      </p:pic>
    </p:spTree>
    <p:extLst>
      <p:ext uri="{BB962C8B-B14F-4D97-AF65-F5344CB8AC3E}">
        <p14:creationId xmlns:p14="http://schemas.microsoft.com/office/powerpoint/2010/main" val="5709462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xmlns="" id="{92023757-DB36-8B47-8588-7F0583C68034}"/>
              </a:ext>
            </a:extLst>
          </p:cNvPr>
          <p:cNvPicPr>
            <a:picLocks noChangeAspect="1"/>
          </p:cNvPicPr>
          <p:nvPr userDrawn="1"/>
        </p:nvPicPr>
        <p:blipFill>
          <a:blip r:embed="rId2"/>
          <a:stretch>
            <a:fillRect/>
          </a:stretch>
        </p:blipFill>
        <p:spPr>
          <a:xfrm>
            <a:off x="3669060" y="6356350"/>
            <a:ext cx="8836812" cy="350468"/>
          </a:xfrm>
          <a:prstGeom prst="rect">
            <a:avLst/>
          </a:prstGeom>
        </p:spPr>
      </p:pic>
      <p:sp>
        <p:nvSpPr>
          <p:cNvPr id="6" name="Espace réservé de la date 11">
            <a:extLst>
              <a:ext uri="{FF2B5EF4-FFF2-40B4-BE49-F238E27FC236}">
                <a16:creationId xmlns:a16="http://schemas.microsoft.com/office/drawing/2014/main" xmlns="" id="{7C3EC6BA-F4B8-CD40-83BA-AFB032918D53}"/>
              </a:ext>
            </a:extLst>
          </p:cNvPr>
          <p:cNvSpPr>
            <a:spLocks noGrp="1"/>
          </p:cNvSpPr>
          <p:nvPr>
            <p:ph type="dt" sz="half" idx="10"/>
          </p:nvPr>
        </p:nvSpPr>
        <p:spPr>
          <a:xfrm>
            <a:off x="838200" y="6356350"/>
            <a:ext cx="2743200" cy="365125"/>
          </a:xfrm>
        </p:spPr>
        <p:txBody>
          <a:bodyPr/>
          <a:lstStyle>
            <a:lvl1pPr>
              <a:defRPr sz="1000" b="0" i="0">
                <a:latin typeface="Nunito" pitchFamily="2" charset="77"/>
              </a:defRPr>
            </a:lvl1pPr>
          </a:lstStyle>
          <a:p>
            <a:fld id="{358698DF-BF23-E644-9078-4B408FCAB8F7}" type="datetime1">
              <a:rPr lang="fr-FR" smtClean="0"/>
              <a:pPr/>
              <a:t>29/06/2022</a:t>
            </a:fld>
            <a:endParaRPr lang="fr-FR" dirty="0"/>
          </a:p>
        </p:txBody>
      </p:sp>
      <p:sp>
        <p:nvSpPr>
          <p:cNvPr id="7" name="Espace réservé du pied de page 12">
            <a:extLst>
              <a:ext uri="{FF2B5EF4-FFF2-40B4-BE49-F238E27FC236}">
                <a16:creationId xmlns:a16="http://schemas.microsoft.com/office/drawing/2014/main" xmlns="" id="{050E010E-E57E-D748-AE2C-A61882BCD2B6}"/>
              </a:ext>
            </a:extLst>
          </p:cNvPr>
          <p:cNvSpPr>
            <a:spLocks noGrp="1"/>
          </p:cNvSpPr>
          <p:nvPr>
            <p:ph type="ftr" sz="quarter" idx="11"/>
          </p:nvPr>
        </p:nvSpPr>
        <p:spPr>
          <a:xfrm>
            <a:off x="4038600" y="6356350"/>
            <a:ext cx="6600092" cy="365125"/>
          </a:xfrm>
        </p:spPr>
        <p:txBody>
          <a:bodyPr/>
          <a:lstStyle>
            <a:lvl1pPr>
              <a:defRPr sz="1000" b="0" i="0">
                <a:solidFill>
                  <a:schemeClr val="bg1"/>
                </a:solidFill>
                <a:latin typeface="Nunito" pitchFamily="2" charset="77"/>
              </a:defRPr>
            </a:lvl1pPr>
          </a:lstStyle>
          <a:p>
            <a:r>
              <a:rPr lang="fr-FR" dirty="0"/>
              <a:t>Mission nationale de Soutien aux actions de </a:t>
            </a:r>
            <a:r>
              <a:rPr lang="fr-FR" dirty="0" err="1"/>
              <a:t>prévention</a:t>
            </a:r>
            <a:r>
              <a:rPr lang="fr-FR" dirty="0"/>
              <a:t> des IAS</a:t>
            </a:r>
          </a:p>
        </p:txBody>
      </p:sp>
      <p:sp>
        <p:nvSpPr>
          <p:cNvPr id="8" name="Espace réservé du numéro de diapositive 13">
            <a:extLst>
              <a:ext uri="{FF2B5EF4-FFF2-40B4-BE49-F238E27FC236}">
                <a16:creationId xmlns:a16="http://schemas.microsoft.com/office/drawing/2014/main" xmlns="" id="{FEE6F414-0F8D-3743-A963-C53C69A9A46D}"/>
              </a:ext>
            </a:extLst>
          </p:cNvPr>
          <p:cNvSpPr>
            <a:spLocks noGrp="1"/>
          </p:cNvSpPr>
          <p:nvPr>
            <p:ph type="sldNum" sz="quarter" idx="12"/>
          </p:nvPr>
        </p:nvSpPr>
        <p:spPr>
          <a:xfrm>
            <a:off x="10814538" y="6356350"/>
            <a:ext cx="539262" cy="365125"/>
          </a:xfrm>
        </p:spPr>
        <p:txBody>
          <a:bodyPr/>
          <a:lstStyle>
            <a:lvl1pPr>
              <a:defRPr sz="1000" b="0" i="0">
                <a:solidFill>
                  <a:schemeClr val="bg1"/>
                </a:solidFill>
                <a:latin typeface="Nunito" pitchFamily="2" charset="77"/>
              </a:defRPr>
            </a:lvl1pPr>
          </a:lstStyle>
          <a:p>
            <a:fld id="{24BDF6ED-2816-5E4A-85C7-CC85CE9663BF}" type="slidenum">
              <a:rPr lang="fr-FR" smtClean="0"/>
              <a:pPr/>
              <a:t>‹N°›</a:t>
            </a:fld>
            <a:endParaRPr lang="fr-FR" dirty="0"/>
          </a:p>
        </p:txBody>
      </p:sp>
      <p:pic>
        <p:nvPicPr>
          <p:cNvPr id="11" name="Image 10">
            <a:extLst>
              <a:ext uri="{FF2B5EF4-FFF2-40B4-BE49-F238E27FC236}">
                <a16:creationId xmlns:a16="http://schemas.microsoft.com/office/drawing/2014/main" xmlns="" id="{68BB56ED-9978-5343-AF4F-CA03DEF83152}"/>
              </a:ext>
            </a:extLst>
          </p:cNvPr>
          <p:cNvPicPr>
            <a:picLocks noChangeAspect="1"/>
          </p:cNvPicPr>
          <p:nvPr userDrawn="1"/>
        </p:nvPicPr>
        <p:blipFill>
          <a:blip r:embed="rId3"/>
          <a:stretch>
            <a:fillRect/>
          </a:stretch>
        </p:blipFill>
        <p:spPr>
          <a:xfrm>
            <a:off x="-705428" y="4972338"/>
            <a:ext cx="1410855" cy="1885662"/>
          </a:xfrm>
          <a:prstGeom prst="rect">
            <a:avLst/>
          </a:prstGeom>
        </p:spPr>
      </p:pic>
    </p:spTree>
    <p:extLst>
      <p:ext uri="{BB962C8B-B14F-4D97-AF65-F5344CB8AC3E}">
        <p14:creationId xmlns:p14="http://schemas.microsoft.com/office/powerpoint/2010/main" val="9666594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u avec légende">
    <p:bg>
      <p:bgPr>
        <a:solidFill>
          <a:schemeClr val="bg1"/>
        </a:solidFill>
        <a:effectLst/>
      </p:bgPr>
    </p: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xmlns="" id="{996CE96F-000C-3C4C-B821-816EB96DC902}"/>
              </a:ext>
            </a:extLst>
          </p:cNvPr>
          <p:cNvPicPr>
            <a:picLocks noChangeAspect="1"/>
          </p:cNvPicPr>
          <p:nvPr userDrawn="1"/>
        </p:nvPicPr>
        <p:blipFill>
          <a:blip r:embed="rId2"/>
          <a:stretch>
            <a:fillRect/>
          </a:stretch>
        </p:blipFill>
        <p:spPr>
          <a:xfrm>
            <a:off x="3669060" y="6356350"/>
            <a:ext cx="8836812" cy="350468"/>
          </a:xfrm>
          <a:prstGeom prst="rect">
            <a:avLst/>
          </a:prstGeom>
        </p:spPr>
      </p:pic>
      <p:sp>
        <p:nvSpPr>
          <p:cNvPr id="9" name="Espace réservé de la date 11">
            <a:extLst>
              <a:ext uri="{FF2B5EF4-FFF2-40B4-BE49-F238E27FC236}">
                <a16:creationId xmlns:a16="http://schemas.microsoft.com/office/drawing/2014/main" xmlns="" id="{87D77DCC-9327-6C45-A43B-67705DFFEBE8}"/>
              </a:ext>
            </a:extLst>
          </p:cNvPr>
          <p:cNvSpPr>
            <a:spLocks noGrp="1"/>
          </p:cNvSpPr>
          <p:nvPr>
            <p:ph type="dt" sz="half" idx="10"/>
          </p:nvPr>
        </p:nvSpPr>
        <p:spPr>
          <a:xfrm>
            <a:off x="838200" y="6356350"/>
            <a:ext cx="2743200" cy="365125"/>
          </a:xfrm>
        </p:spPr>
        <p:txBody>
          <a:bodyPr/>
          <a:lstStyle>
            <a:lvl1pPr>
              <a:defRPr sz="1000" b="0" i="0">
                <a:latin typeface="Nunito" pitchFamily="2" charset="77"/>
              </a:defRPr>
            </a:lvl1pPr>
          </a:lstStyle>
          <a:p>
            <a:fld id="{358698DF-BF23-E644-9078-4B408FCAB8F7}" type="datetime1">
              <a:rPr lang="fr-FR" smtClean="0"/>
              <a:pPr/>
              <a:t>29/06/2022</a:t>
            </a:fld>
            <a:endParaRPr lang="fr-FR" dirty="0"/>
          </a:p>
        </p:txBody>
      </p:sp>
      <p:sp>
        <p:nvSpPr>
          <p:cNvPr id="10" name="Espace réservé du pied de page 12">
            <a:extLst>
              <a:ext uri="{FF2B5EF4-FFF2-40B4-BE49-F238E27FC236}">
                <a16:creationId xmlns:a16="http://schemas.microsoft.com/office/drawing/2014/main" xmlns="" id="{26827AC1-2533-1B43-B2BE-8CE8B43C9CAA}"/>
              </a:ext>
            </a:extLst>
          </p:cNvPr>
          <p:cNvSpPr>
            <a:spLocks noGrp="1"/>
          </p:cNvSpPr>
          <p:nvPr>
            <p:ph type="ftr" sz="quarter" idx="11"/>
          </p:nvPr>
        </p:nvSpPr>
        <p:spPr>
          <a:xfrm>
            <a:off x="4038600" y="6356350"/>
            <a:ext cx="6600092" cy="365125"/>
          </a:xfrm>
        </p:spPr>
        <p:txBody>
          <a:bodyPr/>
          <a:lstStyle>
            <a:lvl1pPr>
              <a:defRPr sz="1000" b="0" i="0">
                <a:solidFill>
                  <a:schemeClr val="bg1"/>
                </a:solidFill>
                <a:latin typeface="Nunito" pitchFamily="2" charset="77"/>
              </a:defRPr>
            </a:lvl1pPr>
          </a:lstStyle>
          <a:p>
            <a:r>
              <a:rPr lang="fr-FR" dirty="0"/>
              <a:t>Mission nationale de Soutien aux actions de </a:t>
            </a:r>
            <a:r>
              <a:rPr lang="fr-FR" dirty="0" err="1"/>
              <a:t>prévention</a:t>
            </a:r>
            <a:r>
              <a:rPr lang="fr-FR" dirty="0"/>
              <a:t> des IAS</a:t>
            </a:r>
          </a:p>
        </p:txBody>
      </p:sp>
      <p:sp>
        <p:nvSpPr>
          <p:cNvPr id="11" name="Espace réservé du numéro de diapositive 13">
            <a:extLst>
              <a:ext uri="{FF2B5EF4-FFF2-40B4-BE49-F238E27FC236}">
                <a16:creationId xmlns:a16="http://schemas.microsoft.com/office/drawing/2014/main" xmlns="" id="{7A86DF1C-0044-EE47-BB2B-4A42F42F8F68}"/>
              </a:ext>
            </a:extLst>
          </p:cNvPr>
          <p:cNvSpPr>
            <a:spLocks noGrp="1"/>
          </p:cNvSpPr>
          <p:nvPr>
            <p:ph type="sldNum" sz="quarter" idx="12"/>
          </p:nvPr>
        </p:nvSpPr>
        <p:spPr>
          <a:xfrm>
            <a:off x="10814538" y="6356350"/>
            <a:ext cx="539262" cy="365125"/>
          </a:xfrm>
        </p:spPr>
        <p:txBody>
          <a:bodyPr/>
          <a:lstStyle>
            <a:lvl1pPr>
              <a:defRPr sz="1000" b="0" i="0">
                <a:solidFill>
                  <a:schemeClr val="bg1"/>
                </a:solidFill>
                <a:latin typeface="Nunito" pitchFamily="2" charset="77"/>
              </a:defRPr>
            </a:lvl1pPr>
          </a:lstStyle>
          <a:p>
            <a:fld id="{24BDF6ED-2816-5E4A-85C7-CC85CE9663BF}" type="slidenum">
              <a:rPr lang="fr-FR" smtClean="0"/>
              <a:pPr/>
              <a:t>‹N°›</a:t>
            </a:fld>
            <a:endParaRPr lang="fr-FR" dirty="0"/>
          </a:p>
        </p:txBody>
      </p:sp>
      <p:sp>
        <p:nvSpPr>
          <p:cNvPr id="2" name="Titre 1">
            <a:extLst>
              <a:ext uri="{FF2B5EF4-FFF2-40B4-BE49-F238E27FC236}">
                <a16:creationId xmlns:a16="http://schemas.microsoft.com/office/drawing/2014/main" xmlns="" id="{179EA576-EA9C-0040-A3CD-B1F843808311}"/>
              </a:ext>
            </a:extLst>
          </p:cNvPr>
          <p:cNvSpPr>
            <a:spLocks noGrp="1"/>
          </p:cNvSpPr>
          <p:nvPr>
            <p:ph type="title"/>
          </p:nvPr>
        </p:nvSpPr>
        <p:spPr>
          <a:xfrm>
            <a:off x="839788" y="457200"/>
            <a:ext cx="3932237" cy="1600200"/>
          </a:xfrm>
        </p:spPr>
        <p:txBody>
          <a:bodyPr anchor="b"/>
          <a:lstStyle>
            <a:lvl1pPr>
              <a:defRPr sz="3200"/>
            </a:lvl1pPr>
          </a:lstStyle>
          <a:p>
            <a:r>
              <a:rPr lang="fr-FR" smtClean="0"/>
              <a:t>Modifiez le style du titre</a:t>
            </a:r>
            <a:endParaRPr lang="fr-FR"/>
          </a:p>
        </p:txBody>
      </p:sp>
      <p:sp>
        <p:nvSpPr>
          <p:cNvPr id="3" name="Espace réservé du contenu 2">
            <a:extLst>
              <a:ext uri="{FF2B5EF4-FFF2-40B4-BE49-F238E27FC236}">
                <a16:creationId xmlns:a16="http://schemas.microsoft.com/office/drawing/2014/main" xmlns="" id="{F260C8BC-4AA0-7342-8944-9F39CCC0DE2F}"/>
              </a:ext>
            </a:extLst>
          </p:cNvPr>
          <p:cNvSpPr>
            <a:spLocks noGrp="1"/>
          </p:cNvSpPr>
          <p:nvPr>
            <p:ph idx="1"/>
          </p:nvPr>
        </p:nvSpPr>
        <p:spPr>
          <a:xfrm>
            <a:off x="5183188" y="987425"/>
            <a:ext cx="6172200" cy="4873625"/>
          </a:xfrm>
        </p:spPr>
        <p:txBody>
          <a:bodyPr/>
          <a:lstStyle>
            <a:lvl1pPr marL="0" indent="0">
              <a:buFontTx/>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dirty="0"/>
          </a:p>
        </p:txBody>
      </p:sp>
      <p:sp>
        <p:nvSpPr>
          <p:cNvPr id="4" name="Espace réservé du texte 3">
            <a:extLst>
              <a:ext uri="{FF2B5EF4-FFF2-40B4-BE49-F238E27FC236}">
                <a16:creationId xmlns:a16="http://schemas.microsoft.com/office/drawing/2014/main" xmlns="" id="{9E648240-ACE1-154B-B54E-A5EE3165E06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dirty="0"/>
          </a:p>
        </p:txBody>
      </p:sp>
      <p:pic>
        <p:nvPicPr>
          <p:cNvPr id="14" name="Image 13">
            <a:extLst>
              <a:ext uri="{FF2B5EF4-FFF2-40B4-BE49-F238E27FC236}">
                <a16:creationId xmlns:a16="http://schemas.microsoft.com/office/drawing/2014/main" xmlns="" id="{722DDBB0-B436-7446-9F4C-1BFE657BA45D}"/>
              </a:ext>
            </a:extLst>
          </p:cNvPr>
          <p:cNvPicPr>
            <a:picLocks noChangeAspect="1"/>
          </p:cNvPicPr>
          <p:nvPr userDrawn="1"/>
        </p:nvPicPr>
        <p:blipFill>
          <a:blip r:embed="rId3"/>
          <a:stretch>
            <a:fillRect/>
          </a:stretch>
        </p:blipFill>
        <p:spPr>
          <a:xfrm>
            <a:off x="-705428" y="4972338"/>
            <a:ext cx="1410855" cy="1885662"/>
          </a:xfrm>
          <a:prstGeom prst="rect">
            <a:avLst/>
          </a:prstGeom>
        </p:spPr>
      </p:pic>
    </p:spTree>
    <p:extLst>
      <p:ext uri="{BB962C8B-B14F-4D97-AF65-F5344CB8AC3E}">
        <p14:creationId xmlns:p14="http://schemas.microsoft.com/office/powerpoint/2010/main" val="193097842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pic>
        <p:nvPicPr>
          <p:cNvPr id="16" name="Image 15">
            <a:extLst>
              <a:ext uri="{FF2B5EF4-FFF2-40B4-BE49-F238E27FC236}">
                <a16:creationId xmlns:a16="http://schemas.microsoft.com/office/drawing/2014/main" xmlns="" id="{981D76B7-5BA0-D74E-9509-59A104B2CEEE}"/>
              </a:ext>
            </a:extLst>
          </p:cNvPr>
          <p:cNvPicPr>
            <a:picLocks noChangeAspect="1"/>
          </p:cNvPicPr>
          <p:nvPr userDrawn="1"/>
        </p:nvPicPr>
        <p:blipFill>
          <a:blip r:embed="rId2"/>
          <a:stretch>
            <a:fillRect/>
          </a:stretch>
        </p:blipFill>
        <p:spPr>
          <a:xfrm>
            <a:off x="3669060" y="6356350"/>
            <a:ext cx="8836812" cy="350468"/>
          </a:xfrm>
          <a:prstGeom prst="rect">
            <a:avLst/>
          </a:prstGeom>
        </p:spPr>
      </p:pic>
      <p:sp>
        <p:nvSpPr>
          <p:cNvPr id="17" name="Espace réservé de la date 11">
            <a:extLst>
              <a:ext uri="{FF2B5EF4-FFF2-40B4-BE49-F238E27FC236}">
                <a16:creationId xmlns:a16="http://schemas.microsoft.com/office/drawing/2014/main" xmlns="" id="{6CDC282A-A6A1-8544-9F0F-E5CCEC74B55F}"/>
              </a:ext>
            </a:extLst>
          </p:cNvPr>
          <p:cNvSpPr>
            <a:spLocks noGrp="1"/>
          </p:cNvSpPr>
          <p:nvPr>
            <p:ph type="dt" sz="half" idx="10"/>
          </p:nvPr>
        </p:nvSpPr>
        <p:spPr>
          <a:xfrm>
            <a:off x="838200" y="6356350"/>
            <a:ext cx="2743200" cy="365125"/>
          </a:xfrm>
        </p:spPr>
        <p:txBody>
          <a:bodyPr/>
          <a:lstStyle>
            <a:lvl1pPr>
              <a:defRPr sz="1000" b="0" i="0">
                <a:latin typeface="Nunito" pitchFamily="2" charset="77"/>
              </a:defRPr>
            </a:lvl1pPr>
          </a:lstStyle>
          <a:p>
            <a:fld id="{358698DF-BF23-E644-9078-4B408FCAB8F7}" type="datetime1">
              <a:rPr lang="fr-FR" smtClean="0"/>
              <a:pPr/>
              <a:t>29/06/2022</a:t>
            </a:fld>
            <a:endParaRPr lang="fr-FR" dirty="0"/>
          </a:p>
        </p:txBody>
      </p:sp>
      <p:sp>
        <p:nvSpPr>
          <p:cNvPr id="18" name="Espace réservé du pied de page 12">
            <a:extLst>
              <a:ext uri="{FF2B5EF4-FFF2-40B4-BE49-F238E27FC236}">
                <a16:creationId xmlns:a16="http://schemas.microsoft.com/office/drawing/2014/main" xmlns="" id="{D1CFD8DA-9CE1-CE46-8310-267A627B6FD9}"/>
              </a:ext>
            </a:extLst>
          </p:cNvPr>
          <p:cNvSpPr>
            <a:spLocks noGrp="1"/>
          </p:cNvSpPr>
          <p:nvPr>
            <p:ph type="ftr" sz="quarter" idx="11"/>
          </p:nvPr>
        </p:nvSpPr>
        <p:spPr>
          <a:xfrm>
            <a:off x="4038600" y="6356350"/>
            <a:ext cx="6600092" cy="365125"/>
          </a:xfrm>
        </p:spPr>
        <p:txBody>
          <a:bodyPr/>
          <a:lstStyle>
            <a:lvl1pPr>
              <a:defRPr sz="1000" b="0" i="0">
                <a:solidFill>
                  <a:schemeClr val="bg1"/>
                </a:solidFill>
                <a:latin typeface="Nunito" pitchFamily="2" charset="77"/>
              </a:defRPr>
            </a:lvl1pPr>
          </a:lstStyle>
          <a:p>
            <a:r>
              <a:rPr lang="fr-FR" dirty="0"/>
              <a:t>Mission nationale de Soutien aux actions de </a:t>
            </a:r>
            <a:r>
              <a:rPr lang="fr-FR" dirty="0" err="1"/>
              <a:t>prévention</a:t>
            </a:r>
            <a:r>
              <a:rPr lang="fr-FR" dirty="0"/>
              <a:t> des IAS</a:t>
            </a:r>
          </a:p>
        </p:txBody>
      </p:sp>
      <p:sp>
        <p:nvSpPr>
          <p:cNvPr id="19" name="Espace réservé du numéro de diapositive 13">
            <a:extLst>
              <a:ext uri="{FF2B5EF4-FFF2-40B4-BE49-F238E27FC236}">
                <a16:creationId xmlns:a16="http://schemas.microsoft.com/office/drawing/2014/main" xmlns="" id="{560BB4D1-B136-5045-A34E-438423E9DBEF}"/>
              </a:ext>
            </a:extLst>
          </p:cNvPr>
          <p:cNvSpPr>
            <a:spLocks noGrp="1"/>
          </p:cNvSpPr>
          <p:nvPr>
            <p:ph type="sldNum" sz="quarter" idx="12"/>
          </p:nvPr>
        </p:nvSpPr>
        <p:spPr>
          <a:xfrm>
            <a:off x="10814538" y="6356350"/>
            <a:ext cx="539262" cy="365125"/>
          </a:xfrm>
        </p:spPr>
        <p:txBody>
          <a:bodyPr/>
          <a:lstStyle>
            <a:lvl1pPr>
              <a:defRPr sz="1000" b="0" i="0">
                <a:solidFill>
                  <a:schemeClr val="bg1"/>
                </a:solidFill>
                <a:latin typeface="Nunito" pitchFamily="2" charset="77"/>
              </a:defRPr>
            </a:lvl1pPr>
          </a:lstStyle>
          <a:p>
            <a:fld id="{24BDF6ED-2816-5E4A-85C7-CC85CE9663BF}" type="slidenum">
              <a:rPr lang="fr-FR" smtClean="0"/>
              <a:pPr/>
              <a:t>‹N°›</a:t>
            </a:fld>
            <a:endParaRPr lang="fr-FR" dirty="0"/>
          </a:p>
        </p:txBody>
      </p:sp>
      <p:sp>
        <p:nvSpPr>
          <p:cNvPr id="2" name="Titre 1">
            <a:extLst>
              <a:ext uri="{FF2B5EF4-FFF2-40B4-BE49-F238E27FC236}">
                <a16:creationId xmlns:a16="http://schemas.microsoft.com/office/drawing/2014/main" xmlns="" id="{3EC4383D-7A66-1545-B8D9-8AEBAEA730E6}"/>
              </a:ext>
            </a:extLst>
          </p:cNvPr>
          <p:cNvSpPr>
            <a:spLocks noGrp="1"/>
          </p:cNvSpPr>
          <p:nvPr>
            <p:ph type="title"/>
          </p:nvPr>
        </p:nvSpPr>
        <p:spPr>
          <a:xfrm>
            <a:off x="839788" y="457200"/>
            <a:ext cx="3932237" cy="1600200"/>
          </a:xfrm>
        </p:spPr>
        <p:txBody>
          <a:bodyPr anchor="b"/>
          <a:lstStyle>
            <a:lvl1pPr>
              <a:defRPr sz="3200"/>
            </a:lvl1pPr>
          </a:lstStyle>
          <a:p>
            <a:r>
              <a:rPr lang="fr-FR" smtClean="0"/>
              <a:t>Modifiez le style du titre</a:t>
            </a:r>
            <a:endParaRPr lang="fr-FR"/>
          </a:p>
        </p:txBody>
      </p:sp>
      <p:sp>
        <p:nvSpPr>
          <p:cNvPr id="3" name="Espace réservé pour une image  2">
            <a:extLst>
              <a:ext uri="{FF2B5EF4-FFF2-40B4-BE49-F238E27FC236}">
                <a16:creationId xmlns:a16="http://schemas.microsoft.com/office/drawing/2014/main" xmlns="" id="{CCECA25F-8017-904C-8177-4FEB7CCF414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smtClean="0"/>
              <a:t>Cliquez sur l'icône pour ajouter une image</a:t>
            </a:r>
            <a:endParaRPr lang="fr-FR" dirty="0"/>
          </a:p>
        </p:txBody>
      </p:sp>
      <p:sp>
        <p:nvSpPr>
          <p:cNvPr id="4" name="Espace réservé du texte 3">
            <a:extLst>
              <a:ext uri="{FF2B5EF4-FFF2-40B4-BE49-F238E27FC236}">
                <a16:creationId xmlns:a16="http://schemas.microsoft.com/office/drawing/2014/main" xmlns="" id="{891BC4CD-7E0A-F243-97E6-44A46DC94A6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dirty="0"/>
          </a:p>
        </p:txBody>
      </p:sp>
      <p:pic>
        <p:nvPicPr>
          <p:cNvPr id="11" name="Image 10">
            <a:extLst>
              <a:ext uri="{FF2B5EF4-FFF2-40B4-BE49-F238E27FC236}">
                <a16:creationId xmlns:a16="http://schemas.microsoft.com/office/drawing/2014/main" xmlns="" id="{59342651-3108-4F4B-9399-5F8D4C69ED46}"/>
              </a:ext>
            </a:extLst>
          </p:cNvPr>
          <p:cNvPicPr>
            <a:picLocks noChangeAspect="1"/>
          </p:cNvPicPr>
          <p:nvPr userDrawn="1"/>
        </p:nvPicPr>
        <p:blipFill>
          <a:blip r:embed="rId3"/>
          <a:stretch>
            <a:fillRect/>
          </a:stretch>
        </p:blipFill>
        <p:spPr>
          <a:xfrm>
            <a:off x="-705428" y="4972338"/>
            <a:ext cx="1410855" cy="1885662"/>
          </a:xfrm>
          <a:prstGeom prst="rect">
            <a:avLst/>
          </a:prstGeom>
        </p:spPr>
      </p:pic>
    </p:spTree>
    <p:extLst>
      <p:ext uri="{BB962C8B-B14F-4D97-AF65-F5344CB8AC3E}">
        <p14:creationId xmlns:p14="http://schemas.microsoft.com/office/powerpoint/2010/main" val="41066228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xmlns="" id="{A199EFF5-6532-A54D-8E14-DFB887CC813A}"/>
              </a:ext>
            </a:extLst>
          </p:cNvPr>
          <p:cNvPicPr>
            <a:picLocks noChangeAspect="1"/>
          </p:cNvPicPr>
          <p:nvPr userDrawn="1"/>
        </p:nvPicPr>
        <p:blipFill>
          <a:blip r:embed="rId2"/>
          <a:stretch>
            <a:fillRect/>
          </a:stretch>
        </p:blipFill>
        <p:spPr>
          <a:xfrm>
            <a:off x="3669060" y="6356350"/>
            <a:ext cx="8836812" cy="350468"/>
          </a:xfrm>
          <a:prstGeom prst="rect">
            <a:avLst/>
          </a:prstGeom>
        </p:spPr>
      </p:pic>
      <p:sp>
        <p:nvSpPr>
          <p:cNvPr id="8" name="Espace réservé de la date 11">
            <a:extLst>
              <a:ext uri="{FF2B5EF4-FFF2-40B4-BE49-F238E27FC236}">
                <a16:creationId xmlns:a16="http://schemas.microsoft.com/office/drawing/2014/main" xmlns="" id="{CA228DB7-7F85-8443-8F62-D9A2C6088C4D}"/>
              </a:ext>
            </a:extLst>
          </p:cNvPr>
          <p:cNvSpPr>
            <a:spLocks noGrp="1"/>
          </p:cNvSpPr>
          <p:nvPr>
            <p:ph type="dt" sz="half" idx="10"/>
          </p:nvPr>
        </p:nvSpPr>
        <p:spPr>
          <a:xfrm>
            <a:off x="838200" y="6356350"/>
            <a:ext cx="2743200" cy="365125"/>
          </a:xfrm>
        </p:spPr>
        <p:txBody>
          <a:bodyPr/>
          <a:lstStyle>
            <a:lvl1pPr>
              <a:defRPr sz="1000" b="0" i="0">
                <a:latin typeface="Nunito" pitchFamily="2" charset="77"/>
              </a:defRPr>
            </a:lvl1pPr>
          </a:lstStyle>
          <a:p>
            <a:fld id="{358698DF-BF23-E644-9078-4B408FCAB8F7}" type="datetime1">
              <a:rPr lang="fr-FR" smtClean="0"/>
              <a:pPr/>
              <a:t>29/06/2022</a:t>
            </a:fld>
            <a:endParaRPr lang="fr-FR" dirty="0"/>
          </a:p>
        </p:txBody>
      </p:sp>
      <p:sp>
        <p:nvSpPr>
          <p:cNvPr id="9" name="Espace réservé du pied de page 12">
            <a:extLst>
              <a:ext uri="{FF2B5EF4-FFF2-40B4-BE49-F238E27FC236}">
                <a16:creationId xmlns:a16="http://schemas.microsoft.com/office/drawing/2014/main" xmlns="" id="{9C1E32E0-D557-564B-B818-697D18CA77AD}"/>
              </a:ext>
            </a:extLst>
          </p:cNvPr>
          <p:cNvSpPr>
            <a:spLocks noGrp="1"/>
          </p:cNvSpPr>
          <p:nvPr>
            <p:ph type="ftr" sz="quarter" idx="11"/>
          </p:nvPr>
        </p:nvSpPr>
        <p:spPr>
          <a:xfrm>
            <a:off x="4038600" y="6356350"/>
            <a:ext cx="6600092" cy="365125"/>
          </a:xfrm>
        </p:spPr>
        <p:txBody>
          <a:bodyPr/>
          <a:lstStyle>
            <a:lvl1pPr>
              <a:defRPr sz="1000" b="0" i="0">
                <a:solidFill>
                  <a:schemeClr val="bg1"/>
                </a:solidFill>
                <a:latin typeface="Nunito" pitchFamily="2" charset="77"/>
              </a:defRPr>
            </a:lvl1pPr>
          </a:lstStyle>
          <a:p>
            <a:r>
              <a:rPr lang="fr-FR" dirty="0"/>
              <a:t>Mission nationale de Soutien aux actions de </a:t>
            </a:r>
            <a:r>
              <a:rPr lang="fr-FR" dirty="0" err="1"/>
              <a:t>prévention</a:t>
            </a:r>
            <a:r>
              <a:rPr lang="fr-FR" dirty="0"/>
              <a:t> des IAS</a:t>
            </a:r>
          </a:p>
        </p:txBody>
      </p:sp>
      <p:sp>
        <p:nvSpPr>
          <p:cNvPr id="10" name="Espace réservé du numéro de diapositive 13">
            <a:extLst>
              <a:ext uri="{FF2B5EF4-FFF2-40B4-BE49-F238E27FC236}">
                <a16:creationId xmlns:a16="http://schemas.microsoft.com/office/drawing/2014/main" xmlns="" id="{DA6BCCC7-58A5-DE4A-A17A-788E52B9E49E}"/>
              </a:ext>
            </a:extLst>
          </p:cNvPr>
          <p:cNvSpPr>
            <a:spLocks noGrp="1"/>
          </p:cNvSpPr>
          <p:nvPr>
            <p:ph type="sldNum" sz="quarter" idx="12"/>
          </p:nvPr>
        </p:nvSpPr>
        <p:spPr>
          <a:xfrm>
            <a:off x="10814538" y="6356350"/>
            <a:ext cx="539262" cy="365125"/>
          </a:xfrm>
        </p:spPr>
        <p:txBody>
          <a:bodyPr/>
          <a:lstStyle>
            <a:lvl1pPr>
              <a:defRPr sz="1000" b="0" i="0">
                <a:solidFill>
                  <a:schemeClr val="bg1"/>
                </a:solidFill>
                <a:latin typeface="Nunito" pitchFamily="2" charset="77"/>
              </a:defRPr>
            </a:lvl1pPr>
          </a:lstStyle>
          <a:p>
            <a:fld id="{24BDF6ED-2816-5E4A-85C7-CC85CE9663BF}" type="slidenum">
              <a:rPr lang="fr-FR" smtClean="0"/>
              <a:pPr/>
              <a:t>‹N°›</a:t>
            </a:fld>
            <a:endParaRPr lang="fr-FR" dirty="0"/>
          </a:p>
        </p:txBody>
      </p:sp>
      <p:sp>
        <p:nvSpPr>
          <p:cNvPr id="2" name="Titre 1">
            <a:extLst>
              <a:ext uri="{FF2B5EF4-FFF2-40B4-BE49-F238E27FC236}">
                <a16:creationId xmlns:a16="http://schemas.microsoft.com/office/drawing/2014/main" xmlns="" id="{C635FBA0-1692-8640-BA1B-8B9A03865BB9}"/>
              </a:ext>
            </a:extLst>
          </p:cNvPr>
          <p:cNvSpPr>
            <a:spLocks noGrp="1"/>
          </p:cNvSpPr>
          <p:nvPr>
            <p:ph type="title"/>
          </p:nvPr>
        </p:nvSpPr>
        <p:spPr/>
        <p:txBody>
          <a:bodyPr/>
          <a:lstStyle/>
          <a:p>
            <a:r>
              <a:rPr lang="fr-FR" smtClean="0"/>
              <a:t>Modifiez le style du titre</a:t>
            </a:r>
            <a:endParaRPr lang="fr-FR"/>
          </a:p>
        </p:txBody>
      </p:sp>
      <p:sp>
        <p:nvSpPr>
          <p:cNvPr id="3" name="Espace réservé du texte vertical 2">
            <a:extLst>
              <a:ext uri="{FF2B5EF4-FFF2-40B4-BE49-F238E27FC236}">
                <a16:creationId xmlns:a16="http://schemas.microsoft.com/office/drawing/2014/main" xmlns="" id="{33A612EC-A463-4C41-ADA4-16AE507FDB12}"/>
              </a:ext>
            </a:extLst>
          </p:cNvPr>
          <p:cNvSpPr>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dirty="0"/>
          </a:p>
        </p:txBody>
      </p:sp>
      <p:pic>
        <p:nvPicPr>
          <p:cNvPr id="13" name="Image 12">
            <a:extLst>
              <a:ext uri="{FF2B5EF4-FFF2-40B4-BE49-F238E27FC236}">
                <a16:creationId xmlns:a16="http://schemas.microsoft.com/office/drawing/2014/main" xmlns="" id="{75348EFC-01EB-B84B-B080-C04E993F66B1}"/>
              </a:ext>
            </a:extLst>
          </p:cNvPr>
          <p:cNvPicPr>
            <a:picLocks noChangeAspect="1"/>
          </p:cNvPicPr>
          <p:nvPr userDrawn="1"/>
        </p:nvPicPr>
        <p:blipFill>
          <a:blip r:embed="rId3"/>
          <a:stretch>
            <a:fillRect/>
          </a:stretch>
        </p:blipFill>
        <p:spPr>
          <a:xfrm>
            <a:off x="-705428" y="4972338"/>
            <a:ext cx="1410855" cy="1885662"/>
          </a:xfrm>
          <a:prstGeom prst="rect">
            <a:avLst/>
          </a:prstGeom>
        </p:spPr>
      </p:pic>
    </p:spTree>
    <p:extLst>
      <p:ext uri="{BB962C8B-B14F-4D97-AF65-F5344CB8AC3E}">
        <p14:creationId xmlns:p14="http://schemas.microsoft.com/office/powerpoint/2010/main" val="15255325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xmlns="" id="{54262C3F-37E9-AA4F-9FAB-60692929EBD8}"/>
              </a:ext>
            </a:extLst>
          </p:cNvPr>
          <p:cNvPicPr>
            <a:picLocks noChangeAspect="1"/>
          </p:cNvPicPr>
          <p:nvPr userDrawn="1"/>
        </p:nvPicPr>
        <p:blipFill>
          <a:blip r:embed="rId2"/>
          <a:stretch>
            <a:fillRect/>
          </a:stretch>
        </p:blipFill>
        <p:spPr>
          <a:xfrm>
            <a:off x="3669060" y="6356350"/>
            <a:ext cx="8836812" cy="350468"/>
          </a:xfrm>
          <a:prstGeom prst="rect">
            <a:avLst/>
          </a:prstGeom>
        </p:spPr>
      </p:pic>
      <p:sp>
        <p:nvSpPr>
          <p:cNvPr id="8" name="Espace réservé de la date 11">
            <a:extLst>
              <a:ext uri="{FF2B5EF4-FFF2-40B4-BE49-F238E27FC236}">
                <a16:creationId xmlns:a16="http://schemas.microsoft.com/office/drawing/2014/main" xmlns="" id="{9A69A5E2-13FC-564F-973C-6BB960A436BC}"/>
              </a:ext>
            </a:extLst>
          </p:cNvPr>
          <p:cNvSpPr>
            <a:spLocks noGrp="1"/>
          </p:cNvSpPr>
          <p:nvPr>
            <p:ph type="dt" sz="half" idx="10"/>
          </p:nvPr>
        </p:nvSpPr>
        <p:spPr>
          <a:xfrm>
            <a:off x="838200" y="6356350"/>
            <a:ext cx="2743200" cy="365125"/>
          </a:xfrm>
        </p:spPr>
        <p:txBody>
          <a:bodyPr/>
          <a:lstStyle>
            <a:lvl1pPr>
              <a:defRPr sz="1000" b="0" i="0">
                <a:latin typeface="Nunito" pitchFamily="2" charset="77"/>
              </a:defRPr>
            </a:lvl1pPr>
          </a:lstStyle>
          <a:p>
            <a:fld id="{358698DF-BF23-E644-9078-4B408FCAB8F7}" type="datetime1">
              <a:rPr lang="fr-FR" smtClean="0"/>
              <a:pPr/>
              <a:t>29/06/2022</a:t>
            </a:fld>
            <a:endParaRPr lang="fr-FR" dirty="0"/>
          </a:p>
        </p:txBody>
      </p:sp>
      <p:sp>
        <p:nvSpPr>
          <p:cNvPr id="9" name="Espace réservé du pied de page 12">
            <a:extLst>
              <a:ext uri="{FF2B5EF4-FFF2-40B4-BE49-F238E27FC236}">
                <a16:creationId xmlns:a16="http://schemas.microsoft.com/office/drawing/2014/main" xmlns="" id="{4026BE13-961C-B04D-B144-664CBB3AAC02}"/>
              </a:ext>
            </a:extLst>
          </p:cNvPr>
          <p:cNvSpPr>
            <a:spLocks noGrp="1"/>
          </p:cNvSpPr>
          <p:nvPr>
            <p:ph type="ftr" sz="quarter" idx="11"/>
          </p:nvPr>
        </p:nvSpPr>
        <p:spPr>
          <a:xfrm>
            <a:off x="4038600" y="6356350"/>
            <a:ext cx="6600092" cy="365125"/>
          </a:xfrm>
        </p:spPr>
        <p:txBody>
          <a:bodyPr/>
          <a:lstStyle>
            <a:lvl1pPr>
              <a:defRPr sz="1000" b="0" i="0">
                <a:solidFill>
                  <a:schemeClr val="bg1"/>
                </a:solidFill>
                <a:latin typeface="Nunito" pitchFamily="2" charset="77"/>
              </a:defRPr>
            </a:lvl1pPr>
          </a:lstStyle>
          <a:p>
            <a:r>
              <a:rPr lang="fr-FR" dirty="0"/>
              <a:t>Mission nationale de Soutien aux actions de </a:t>
            </a:r>
            <a:r>
              <a:rPr lang="fr-FR" dirty="0" err="1"/>
              <a:t>prévention</a:t>
            </a:r>
            <a:r>
              <a:rPr lang="fr-FR" dirty="0"/>
              <a:t> des IAS</a:t>
            </a:r>
          </a:p>
        </p:txBody>
      </p:sp>
      <p:sp>
        <p:nvSpPr>
          <p:cNvPr id="10" name="Espace réservé du numéro de diapositive 13">
            <a:extLst>
              <a:ext uri="{FF2B5EF4-FFF2-40B4-BE49-F238E27FC236}">
                <a16:creationId xmlns:a16="http://schemas.microsoft.com/office/drawing/2014/main" xmlns="" id="{177D5FBE-0E01-C04D-B5DC-AE62C2BAA59B}"/>
              </a:ext>
            </a:extLst>
          </p:cNvPr>
          <p:cNvSpPr>
            <a:spLocks noGrp="1"/>
          </p:cNvSpPr>
          <p:nvPr>
            <p:ph type="sldNum" sz="quarter" idx="12"/>
          </p:nvPr>
        </p:nvSpPr>
        <p:spPr>
          <a:xfrm>
            <a:off x="10814538" y="6356350"/>
            <a:ext cx="539262" cy="365125"/>
          </a:xfrm>
        </p:spPr>
        <p:txBody>
          <a:bodyPr/>
          <a:lstStyle>
            <a:lvl1pPr>
              <a:defRPr sz="1000" b="0" i="0">
                <a:solidFill>
                  <a:schemeClr val="bg1"/>
                </a:solidFill>
                <a:latin typeface="Nunito" pitchFamily="2" charset="77"/>
              </a:defRPr>
            </a:lvl1pPr>
          </a:lstStyle>
          <a:p>
            <a:fld id="{24BDF6ED-2816-5E4A-85C7-CC85CE9663BF}" type="slidenum">
              <a:rPr lang="fr-FR" smtClean="0"/>
              <a:pPr/>
              <a:t>‹N°›</a:t>
            </a:fld>
            <a:endParaRPr lang="fr-FR" dirty="0"/>
          </a:p>
        </p:txBody>
      </p:sp>
      <p:sp>
        <p:nvSpPr>
          <p:cNvPr id="2" name="Titre vertical 1">
            <a:extLst>
              <a:ext uri="{FF2B5EF4-FFF2-40B4-BE49-F238E27FC236}">
                <a16:creationId xmlns:a16="http://schemas.microsoft.com/office/drawing/2014/main" xmlns="" id="{C7A1752A-E1B1-C647-8ED3-A1CD211F910C}"/>
              </a:ext>
            </a:extLst>
          </p:cNvPr>
          <p:cNvSpPr>
            <a:spLocks noGrp="1"/>
          </p:cNvSpPr>
          <p:nvPr>
            <p:ph type="title" orient="vert"/>
          </p:nvPr>
        </p:nvSpPr>
        <p:spPr>
          <a:xfrm>
            <a:off x="8724900" y="365125"/>
            <a:ext cx="2628900" cy="5811838"/>
          </a:xfrm>
        </p:spPr>
        <p:txBody>
          <a:bodyPr vert="eaVert"/>
          <a:lstStyle/>
          <a:p>
            <a:r>
              <a:rPr lang="fr-FR" smtClean="0"/>
              <a:t>Modifiez le style du titre</a:t>
            </a:r>
            <a:endParaRPr lang="fr-FR"/>
          </a:p>
        </p:txBody>
      </p:sp>
      <p:sp>
        <p:nvSpPr>
          <p:cNvPr id="3" name="Espace réservé du texte vertical 2">
            <a:extLst>
              <a:ext uri="{FF2B5EF4-FFF2-40B4-BE49-F238E27FC236}">
                <a16:creationId xmlns:a16="http://schemas.microsoft.com/office/drawing/2014/main" xmlns="" id="{FBF88156-F5F8-514C-8CC6-928305CC35BE}"/>
              </a:ext>
            </a:extLst>
          </p:cNvPr>
          <p:cNvSpPr>
            <a:spLocks noGrp="1"/>
          </p:cNvSpPr>
          <p:nvPr>
            <p:ph type="body" orient="vert" idx="1"/>
          </p:nvPr>
        </p:nvSpPr>
        <p:spPr>
          <a:xfrm>
            <a:off x="838200" y="365125"/>
            <a:ext cx="7734300" cy="5811838"/>
          </a:xfrm>
        </p:spPr>
        <p:txBody>
          <a:bodyPr vert="eaVert"/>
          <a:lstStyle>
            <a:lvl1pPr>
              <a:defRPr/>
            </a:lvl1pPr>
            <a:lvl2pPr>
              <a:defRPr/>
            </a:lvl2pPr>
            <a:lvl3pPr>
              <a:defRPr/>
            </a:lvl3pPr>
            <a:lvl4pPr>
              <a:defRPr/>
            </a:lvl4pPr>
            <a:lvl5pPr>
              <a:defRPr/>
            </a:lvl5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dirty="0"/>
          </a:p>
        </p:txBody>
      </p:sp>
      <p:pic>
        <p:nvPicPr>
          <p:cNvPr id="13" name="Image 12">
            <a:extLst>
              <a:ext uri="{FF2B5EF4-FFF2-40B4-BE49-F238E27FC236}">
                <a16:creationId xmlns:a16="http://schemas.microsoft.com/office/drawing/2014/main" xmlns="" id="{659EE440-3E3E-E446-9933-0F93A4128AEA}"/>
              </a:ext>
            </a:extLst>
          </p:cNvPr>
          <p:cNvPicPr>
            <a:picLocks noChangeAspect="1"/>
          </p:cNvPicPr>
          <p:nvPr userDrawn="1"/>
        </p:nvPicPr>
        <p:blipFill>
          <a:blip r:embed="rId3"/>
          <a:stretch>
            <a:fillRect/>
          </a:stretch>
        </p:blipFill>
        <p:spPr>
          <a:xfrm>
            <a:off x="-705428" y="4972338"/>
            <a:ext cx="1410855" cy="1885662"/>
          </a:xfrm>
          <a:prstGeom prst="rect">
            <a:avLst/>
          </a:prstGeom>
        </p:spPr>
      </p:pic>
    </p:spTree>
    <p:extLst>
      <p:ext uri="{BB962C8B-B14F-4D97-AF65-F5344CB8AC3E}">
        <p14:creationId xmlns:p14="http://schemas.microsoft.com/office/powerpoint/2010/main" val="10621034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D27DF014-C68B-594A-9840-D1AD0B1A02F0}"/>
              </a:ext>
            </a:extLst>
          </p:cNvPr>
          <p:cNvSpPr>
            <a:spLocks noGrp="1"/>
          </p:cNvSpPr>
          <p:nvPr>
            <p:ph type="ctrTitle"/>
          </p:nvPr>
        </p:nvSpPr>
        <p:spPr>
          <a:xfrm>
            <a:off x="2504928" y="1263880"/>
            <a:ext cx="9131894" cy="2261961"/>
          </a:xfrm>
        </p:spPr>
        <p:txBody>
          <a:bodyPr anchor="b">
            <a:normAutofit/>
          </a:bodyPr>
          <a:lstStyle>
            <a:lvl1pPr algn="ctr">
              <a:defRPr sz="4000"/>
            </a:lvl1pPr>
          </a:lstStyle>
          <a:p>
            <a:r>
              <a:rPr lang="fr-FR" smtClean="0"/>
              <a:t>Modifiez le style du titre</a:t>
            </a:r>
            <a:endParaRPr lang="fr-FR" dirty="0"/>
          </a:p>
        </p:txBody>
      </p:sp>
      <p:sp>
        <p:nvSpPr>
          <p:cNvPr id="3" name="Sous-titre 2">
            <a:extLst>
              <a:ext uri="{FF2B5EF4-FFF2-40B4-BE49-F238E27FC236}">
                <a16:creationId xmlns:a16="http://schemas.microsoft.com/office/drawing/2014/main" xmlns="" id="{C92A1ABD-056C-284C-BAA4-DB7F463D6A7A}"/>
              </a:ext>
            </a:extLst>
          </p:cNvPr>
          <p:cNvSpPr>
            <a:spLocks noGrp="1"/>
          </p:cNvSpPr>
          <p:nvPr>
            <p:ph type="subTitle" idx="1"/>
          </p:nvPr>
        </p:nvSpPr>
        <p:spPr>
          <a:xfrm>
            <a:off x="2504928" y="3788231"/>
            <a:ext cx="9131894" cy="1436916"/>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smtClean="0"/>
              <a:t>Modifiez le style des sous-titres du masque</a:t>
            </a:r>
            <a:endParaRPr lang="fr-FR" dirty="0"/>
          </a:p>
        </p:txBody>
      </p:sp>
      <p:sp>
        <p:nvSpPr>
          <p:cNvPr id="4" name="Espace réservé de la date 3">
            <a:extLst>
              <a:ext uri="{FF2B5EF4-FFF2-40B4-BE49-F238E27FC236}">
                <a16:creationId xmlns:a16="http://schemas.microsoft.com/office/drawing/2014/main" xmlns="" id="{2F0A9986-786A-6B4B-9CF0-9B5366DDFC75}"/>
              </a:ext>
            </a:extLst>
          </p:cNvPr>
          <p:cNvSpPr>
            <a:spLocks noGrp="1"/>
          </p:cNvSpPr>
          <p:nvPr>
            <p:ph type="dt" sz="half" idx="10"/>
          </p:nvPr>
        </p:nvSpPr>
        <p:spPr>
          <a:xfrm>
            <a:off x="8893622" y="6356350"/>
            <a:ext cx="2743200" cy="365125"/>
          </a:xfrm>
        </p:spPr>
        <p:txBody>
          <a:bodyPr/>
          <a:lstStyle>
            <a:lvl1pPr algn="r">
              <a:defRPr sz="900" b="0" i="0">
                <a:latin typeface="Nunito" pitchFamily="2" charset="77"/>
              </a:defRPr>
            </a:lvl1pPr>
          </a:lstStyle>
          <a:p>
            <a:fld id="{D68D135F-0C3D-7E43-B58B-30C88AD92F4E}" type="datetime1">
              <a:rPr lang="fr-FR" smtClean="0"/>
              <a:t>29/06/2022</a:t>
            </a:fld>
            <a:endParaRPr lang="fr-FR" dirty="0"/>
          </a:p>
        </p:txBody>
      </p:sp>
      <p:pic>
        <p:nvPicPr>
          <p:cNvPr id="11" name="Image 10">
            <a:extLst>
              <a:ext uri="{FF2B5EF4-FFF2-40B4-BE49-F238E27FC236}">
                <a16:creationId xmlns:a16="http://schemas.microsoft.com/office/drawing/2014/main" xmlns="" id="{7BF5DBF9-06E9-A44F-B64D-9488E798336F}"/>
              </a:ext>
            </a:extLst>
          </p:cNvPr>
          <p:cNvPicPr>
            <a:picLocks noChangeAspect="1"/>
          </p:cNvPicPr>
          <p:nvPr userDrawn="1"/>
        </p:nvPicPr>
        <p:blipFill>
          <a:blip r:embed="rId2"/>
          <a:stretch>
            <a:fillRect/>
          </a:stretch>
        </p:blipFill>
        <p:spPr>
          <a:xfrm>
            <a:off x="-2520787" y="119742"/>
            <a:ext cx="5041574" cy="6738258"/>
          </a:xfrm>
          <a:prstGeom prst="rect">
            <a:avLst/>
          </a:prstGeom>
        </p:spPr>
      </p:pic>
      <p:pic>
        <p:nvPicPr>
          <p:cNvPr id="12" name="Image 11">
            <a:extLst>
              <a:ext uri="{FF2B5EF4-FFF2-40B4-BE49-F238E27FC236}">
                <a16:creationId xmlns:a16="http://schemas.microsoft.com/office/drawing/2014/main" xmlns="" id="{4BAA5BF5-575F-9048-89B2-E1A9CF593833}"/>
              </a:ext>
            </a:extLst>
          </p:cNvPr>
          <p:cNvPicPr>
            <a:picLocks noChangeAspect="1"/>
          </p:cNvPicPr>
          <p:nvPr userDrawn="1"/>
        </p:nvPicPr>
        <p:blipFill>
          <a:blip r:embed="rId3"/>
          <a:stretch>
            <a:fillRect/>
          </a:stretch>
        </p:blipFill>
        <p:spPr>
          <a:xfrm>
            <a:off x="636364" y="5283836"/>
            <a:ext cx="4204152" cy="1255073"/>
          </a:xfrm>
          <a:prstGeom prst="rect">
            <a:avLst/>
          </a:prstGeom>
        </p:spPr>
      </p:pic>
    </p:spTree>
    <p:extLst>
      <p:ext uri="{BB962C8B-B14F-4D97-AF65-F5344CB8AC3E}">
        <p14:creationId xmlns:p14="http://schemas.microsoft.com/office/powerpoint/2010/main" val="3230609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2_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D27DF014-C68B-594A-9840-D1AD0B1A02F0}"/>
              </a:ext>
            </a:extLst>
          </p:cNvPr>
          <p:cNvSpPr>
            <a:spLocks noGrp="1"/>
          </p:cNvSpPr>
          <p:nvPr>
            <p:ph type="ctrTitle"/>
          </p:nvPr>
        </p:nvSpPr>
        <p:spPr>
          <a:xfrm>
            <a:off x="2504928" y="1263880"/>
            <a:ext cx="9131894" cy="2261961"/>
          </a:xfrm>
        </p:spPr>
        <p:txBody>
          <a:bodyPr anchor="b">
            <a:normAutofit/>
          </a:bodyPr>
          <a:lstStyle>
            <a:lvl1pPr algn="ctr">
              <a:defRPr sz="4000"/>
            </a:lvl1pPr>
          </a:lstStyle>
          <a:p>
            <a:r>
              <a:rPr lang="fr-FR" smtClean="0"/>
              <a:t>Modifiez le style du titre</a:t>
            </a:r>
            <a:endParaRPr lang="fr-FR" dirty="0"/>
          </a:p>
        </p:txBody>
      </p:sp>
      <p:sp>
        <p:nvSpPr>
          <p:cNvPr id="3" name="Sous-titre 2">
            <a:extLst>
              <a:ext uri="{FF2B5EF4-FFF2-40B4-BE49-F238E27FC236}">
                <a16:creationId xmlns:a16="http://schemas.microsoft.com/office/drawing/2014/main" xmlns="" id="{C92A1ABD-056C-284C-BAA4-DB7F463D6A7A}"/>
              </a:ext>
            </a:extLst>
          </p:cNvPr>
          <p:cNvSpPr>
            <a:spLocks noGrp="1"/>
          </p:cNvSpPr>
          <p:nvPr>
            <p:ph type="subTitle" idx="1"/>
          </p:nvPr>
        </p:nvSpPr>
        <p:spPr>
          <a:xfrm>
            <a:off x="2504928" y="3788231"/>
            <a:ext cx="9131894" cy="1436916"/>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smtClean="0"/>
              <a:t>Modifiez le style des sous-titres du masque</a:t>
            </a:r>
            <a:endParaRPr lang="fr-FR" dirty="0"/>
          </a:p>
        </p:txBody>
      </p:sp>
      <p:sp>
        <p:nvSpPr>
          <p:cNvPr id="4" name="Espace réservé de la date 3">
            <a:extLst>
              <a:ext uri="{FF2B5EF4-FFF2-40B4-BE49-F238E27FC236}">
                <a16:creationId xmlns:a16="http://schemas.microsoft.com/office/drawing/2014/main" xmlns="" id="{2F0A9986-786A-6B4B-9CF0-9B5366DDFC75}"/>
              </a:ext>
            </a:extLst>
          </p:cNvPr>
          <p:cNvSpPr>
            <a:spLocks noGrp="1"/>
          </p:cNvSpPr>
          <p:nvPr>
            <p:ph type="dt" sz="half" idx="10"/>
          </p:nvPr>
        </p:nvSpPr>
        <p:spPr>
          <a:xfrm>
            <a:off x="8893622" y="6356350"/>
            <a:ext cx="2743200" cy="365125"/>
          </a:xfrm>
        </p:spPr>
        <p:txBody>
          <a:bodyPr/>
          <a:lstStyle>
            <a:lvl1pPr algn="r">
              <a:defRPr sz="900" b="0" i="0">
                <a:latin typeface="Nunito" pitchFamily="2" charset="77"/>
              </a:defRPr>
            </a:lvl1pPr>
          </a:lstStyle>
          <a:p>
            <a:fld id="{D68D135F-0C3D-7E43-B58B-30C88AD92F4E}" type="datetime1">
              <a:rPr lang="fr-FR" smtClean="0"/>
              <a:t>29/06/2022</a:t>
            </a:fld>
            <a:endParaRPr lang="fr-FR" dirty="0"/>
          </a:p>
        </p:txBody>
      </p:sp>
      <p:pic>
        <p:nvPicPr>
          <p:cNvPr id="11" name="Image 10">
            <a:extLst>
              <a:ext uri="{FF2B5EF4-FFF2-40B4-BE49-F238E27FC236}">
                <a16:creationId xmlns:a16="http://schemas.microsoft.com/office/drawing/2014/main" xmlns="" id="{7BF5DBF9-06E9-A44F-B64D-9488E798336F}"/>
              </a:ext>
            </a:extLst>
          </p:cNvPr>
          <p:cNvPicPr>
            <a:picLocks noChangeAspect="1"/>
          </p:cNvPicPr>
          <p:nvPr userDrawn="1"/>
        </p:nvPicPr>
        <p:blipFill>
          <a:blip r:embed="rId2"/>
          <a:stretch>
            <a:fillRect/>
          </a:stretch>
        </p:blipFill>
        <p:spPr>
          <a:xfrm>
            <a:off x="-2520787" y="119742"/>
            <a:ext cx="5041574" cy="6738258"/>
          </a:xfrm>
          <a:prstGeom prst="rect">
            <a:avLst/>
          </a:prstGeom>
        </p:spPr>
      </p:pic>
      <p:pic>
        <p:nvPicPr>
          <p:cNvPr id="5" name="Image 4">
            <a:extLst>
              <a:ext uri="{FF2B5EF4-FFF2-40B4-BE49-F238E27FC236}">
                <a16:creationId xmlns:a16="http://schemas.microsoft.com/office/drawing/2014/main" xmlns="" id="{E2BB486D-799D-6147-94D9-76FE36C5C319}"/>
              </a:ext>
            </a:extLst>
          </p:cNvPr>
          <p:cNvPicPr>
            <a:picLocks noChangeAspect="1"/>
          </p:cNvPicPr>
          <p:nvPr userDrawn="1"/>
        </p:nvPicPr>
        <p:blipFill>
          <a:blip r:embed="rId3"/>
          <a:stretch>
            <a:fillRect/>
          </a:stretch>
        </p:blipFill>
        <p:spPr>
          <a:xfrm>
            <a:off x="636364" y="5283835"/>
            <a:ext cx="4204152" cy="1255073"/>
          </a:xfrm>
          <a:prstGeom prst="rect">
            <a:avLst/>
          </a:prstGeom>
        </p:spPr>
      </p:pic>
    </p:spTree>
    <p:extLst>
      <p:ext uri="{BB962C8B-B14F-4D97-AF65-F5344CB8AC3E}">
        <p14:creationId xmlns:p14="http://schemas.microsoft.com/office/powerpoint/2010/main" val="6695093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3_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D27DF014-C68B-594A-9840-D1AD0B1A02F0}"/>
              </a:ext>
            </a:extLst>
          </p:cNvPr>
          <p:cNvSpPr>
            <a:spLocks noGrp="1"/>
          </p:cNvSpPr>
          <p:nvPr>
            <p:ph type="ctrTitle"/>
          </p:nvPr>
        </p:nvSpPr>
        <p:spPr>
          <a:xfrm>
            <a:off x="2504928" y="1263880"/>
            <a:ext cx="9131894" cy="2261961"/>
          </a:xfrm>
        </p:spPr>
        <p:txBody>
          <a:bodyPr anchor="b">
            <a:normAutofit/>
          </a:bodyPr>
          <a:lstStyle>
            <a:lvl1pPr algn="ctr">
              <a:defRPr sz="4000"/>
            </a:lvl1pPr>
          </a:lstStyle>
          <a:p>
            <a:r>
              <a:rPr lang="fr-FR" smtClean="0"/>
              <a:t>Modifiez le style du titre</a:t>
            </a:r>
            <a:endParaRPr lang="fr-FR" dirty="0"/>
          </a:p>
        </p:txBody>
      </p:sp>
      <p:sp>
        <p:nvSpPr>
          <p:cNvPr id="3" name="Sous-titre 2">
            <a:extLst>
              <a:ext uri="{FF2B5EF4-FFF2-40B4-BE49-F238E27FC236}">
                <a16:creationId xmlns:a16="http://schemas.microsoft.com/office/drawing/2014/main" xmlns="" id="{C92A1ABD-056C-284C-BAA4-DB7F463D6A7A}"/>
              </a:ext>
            </a:extLst>
          </p:cNvPr>
          <p:cNvSpPr>
            <a:spLocks noGrp="1"/>
          </p:cNvSpPr>
          <p:nvPr>
            <p:ph type="subTitle" idx="1"/>
          </p:nvPr>
        </p:nvSpPr>
        <p:spPr>
          <a:xfrm>
            <a:off x="2504928" y="3788231"/>
            <a:ext cx="9131894" cy="1436916"/>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smtClean="0"/>
              <a:t>Modifiez le style des sous-titres du masque</a:t>
            </a:r>
            <a:endParaRPr lang="fr-FR" dirty="0"/>
          </a:p>
        </p:txBody>
      </p:sp>
      <p:sp>
        <p:nvSpPr>
          <p:cNvPr id="4" name="Espace réservé de la date 3">
            <a:extLst>
              <a:ext uri="{FF2B5EF4-FFF2-40B4-BE49-F238E27FC236}">
                <a16:creationId xmlns:a16="http://schemas.microsoft.com/office/drawing/2014/main" xmlns="" id="{2F0A9986-786A-6B4B-9CF0-9B5366DDFC75}"/>
              </a:ext>
            </a:extLst>
          </p:cNvPr>
          <p:cNvSpPr>
            <a:spLocks noGrp="1"/>
          </p:cNvSpPr>
          <p:nvPr>
            <p:ph type="dt" sz="half" idx="10"/>
          </p:nvPr>
        </p:nvSpPr>
        <p:spPr>
          <a:xfrm>
            <a:off x="8893622" y="6356350"/>
            <a:ext cx="2743200" cy="365125"/>
          </a:xfrm>
        </p:spPr>
        <p:txBody>
          <a:bodyPr/>
          <a:lstStyle>
            <a:lvl1pPr algn="r">
              <a:defRPr sz="900" b="0" i="0">
                <a:latin typeface="Nunito" pitchFamily="2" charset="77"/>
              </a:defRPr>
            </a:lvl1pPr>
          </a:lstStyle>
          <a:p>
            <a:fld id="{D68D135F-0C3D-7E43-B58B-30C88AD92F4E}" type="datetime1">
              <a:rPr lang="fr-FR" smtClean="0"/>
              <a:t>29/06/2022</a:t>
            </a:fld>
            <a:endParaRPr lang="fr-FR" dirty="0"/>
          </a:p>
        </p:txBody>
      </p:sp>
      <p:pic>
        <p:nvPicPr>
          <p:cNvPr id="11" name="Image 10">
            <a:extLst>
              <a:ext uri="{FF2B5EF4-FFF2-40B4-BE49-F238E27FC236}">
                <a16:creationId xmlns:a16="http://schemas.microsoft.com/office/drawing/2014/main" xmlns="" id="{7BF5DBF9-06E9-A44F-B64D-9488E798336F}"/>
              </a:ext>
            </a:extLst>
          </p:cNvPr>
          <p:cNvPicPr>
            <a:picLocks noChangeAspect="1"/>
          </p:cNvPicPr>
          <p:nvPr userDrawn="1"/>
        </p:nvPicPr>
        <p:blipFill>
          <a:blip r:embed="rId2"/>
          <a:stretch>
            <a:fillRect/>
          </a:stretch>
        </p:blipFill>
        <p:spPr>
          <a:xfrm>
            <a:off x="-2520787" y="119742"/>
            <a:ext cx="5041574" cy="6738258"/>
          </a:xfrm>
          <a:prstGeom prst="rect">
            <a:avLst/>
          </a:prstGeom>
        </p:spPr>
      </p:pic>
      <p:pic>
        <p:nvPicPr>
          <p:cNvPr id="6" name="Image 5">
            <a:extLst>
              <a:ext uri="{FF2B5EF4-FFF2-40B4-BE49-F238E27FC236}">
                <a16:creationId xmlns:a16="http://schemas.microsoft.com/office/drawing/2014/main" xmlns="" id="{A563072E-3A82-EE47-8545-F021738AF249}"/>
              </a:ext>
            </a:extLst>
          </p:cNvPr>
          <p:cNvPicPr>
            <a:picLocks noChangeAspect="1"/>
          </p:cNvPicPr>
          <p:nvPr userDrawn="1"/>
        </p:nvPicPr>
        <p:blipFill>
          <a:blip r:embed="rId3"/>
          <a:stretch>
            <a:fillRect/>
          </a:stretch>
        </p:blipFill>
        <p:spPr>
          <a:xfrm>
            <a:off x="617575" y="5282268"/>
            <a:ext cx="4229998" cy="1256639"/>
          </a:xfrm>
          <a:prstGeom prst="rect">
            <a:avLst/>
          </a:prstGeom>
        </p:spPr>
      </p:pic>
    </p:spTree>
    <p:extLst>
      <p:ext uri="{BB962C8B-B14F-4D97-AF65-F5344CB8AC3E}">
        <p14:creationId xmlns:p14="http://schemas.microsoft.com/office/powerpoint/2010/main" val="6277097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4_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D27DF014-C68B-594A-9840-D1AD0B1A02F0}"/>
              </a:ext>
            </a:extLst>
          </p:cNvPr>
          <p:cNvSpPr>
            <a:spLocks noGrp="1"/>
          </p:cNvSpPr>
          <p:nvPr>
            <p:ph type="ctrTitle"/>
          </p:nvPr>
        </p:nvSpPr>
        <p:spPr>
          <a:xfrm>
            <a:off x="2504928" y="1263880"/>
            <a:ext cx="9131894" cy="2261961"/>
          </a:xfrm>
        </p:spPr>
        <p:txBody>
          <a:bodyPr anchor="b">
            <a:normAutofit/>
          </a:bodyPr>
          <a:lstStyle>
            <a:lvl1pPr algn="ctr">
              <a:defRPr sz="4000"/>
            </a:lvl1pPr>
          </a:lstStyle>
          <a:p>
            <a:r>
              <a:rPr lang="fr-FR" smtClean="0"/>
              <a:t>Modifiez le style du titre</a:t>
            </a:r>
            <a:endParaRPr lang="fr-FR" dirty="0"/>
          </a:p>
        </p:txBody>
      </p:sp>
      <p:sp>
        <p:nvSpPr>
          <p:cNvPr id="3" name="Sous-titre 2">
            <a:extLst>
              <a:ext uri="{FF2B5EF4-FFF2-40B4-BE49-F238E27FC236}">
                <a16:creationId xmlns:a16="http://schemas.microsoft.com/office/drawing/2014/main" xmlns="" id="{C92A1ABD-056C-284C-BAA4-DB7F463D6A7A}"/>
              </a:ext>
            </a:extLst>
          </p:cNvPr>
          <p:cNvSpPr>
            <a:spLocks noGrp="1"/>
          </p:cNvSpPr>
          <p:nvPr>
            <p:ph type="subTitle" idx="1"/>
          </p:nvPr>
        </p:nvSpPr>
        <p:spPr>
          <a:xfrm>
            <a:off x="2504928" y="3788231"/>
            <a:ext cx="9131894" cy="1436916"/>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smtClean="0"/>
              <a:t>Modifiez le style des sous-titres du masque</a:t>
            </a:r>
            <a:endParaRPr lang="fr-FR" dirty="0"/>
          </a:p>
        </p:txBody>
      </p:sp>
      <p:sp>
        <p:nvSpPr>
          <p:cNvPr id="4" name="Espace réservé de la date 3">
            <a:extLst>
              <a:ext uri="{FF2B5EF4-FFF2-40B4-BE49-F238E27FC236}">
                <a16:creationId xmlns:a16="http://schemas.microsoft.com/office/drawing/2014/main" xmlns="" id="{2F0A9986-786A-6B4B-9CF0-9B5366DDFC75}"/>
              </a:ext>
            </a:extLst>
          </p:cNvPr>
          <p:cNvSpPr>
            <a:spLocks noGrp="1"/>
          </p:cNvSpPr>
          <p:nvPr>
            <p:ph type="dt" sz="half" idx="10"/>
          </p:nvPr>
        </p:nvSpPr>
        <p:spPr>
          <a:xfrm>
            <a:off x="8893622" y="6356350"/>
            <a:ext cx="2743200" cy="365125"/>
          </a:xfrm>
        </p:spPr>
        <p:txBody>
          <a:bodyPr/>
          <a:lstStyle>
            <a:lvl1pPr algn="r">
              <a:defRPr sz="900" b="0" i="0">
                <a:latin typeface="Nunito" pitchFamily="2" charset="77"/>
              </a:defRPr>
            </a:lvl1pPr>
          </a:lstStyle>
          <a:p>
            <a:fld id="{D68D135F-0C3D-7E43-B58B-30C88AD92F4E}" type="datetime1">
              <a:rPr lang="fr-FR" smtClean="0"/>
              <a:t>29/06/2022</a:t>
            </a:fld>
            <a:endParaRPr lang="fr-FR" dirty="0"/>
          </a:p>
        </p:txBody>
      </p:sp>
      <p:pic>
        <p:nvPicPr>
          <p:cNvPr id="11" name="Image 10">
            <a:extLst>
              <a:ext uri="{FF2B5EF4-FFF2-40B4-BE49-F238E27FC236}">
                <a16:creationId xmlns:a16="http://schemas.microsoft.com/office/drawing/2014/main" xmlns="" id="{7BF5DBF9-06E9-A44F-B64D-9488E798336F}"/>
              </a:ext>
            </a:extLst>
          </p:cNvPr>
          <p:cNvPicPr>
            <a:picLocks noChangeAspect="1"/>
          </p:cNvPicPr>
          <p:nvPr userDrawn="1"/>
        </p:nvPicPr>
        <p:blipFill>
          <a:blip r:embed="rId2"/>
          <a:stretch>
            <a:fillRect/>
          </a:stretch>
        </p:blipFill>
        <p:spPr>
          <a:xfrm>
            <a:off x="-2520787" y="119742"/>
            <a:ext cx="5041574" cy="6738258"/>
          </a:xfrm>
          <a:prstGeom prst="rect">
            <a:avLst/>
          </a:prstGeom>
        </p:spPr>
      </p:pic>
      <p:pic>
        <p:nvPicPr>
          <p:cNvPr id="6" name="Image 5">
            <a:extLst>
              <a:ext uri="{FF2B5EF4-FFF2-40B4-BE49-F238E27FC236}">
                <a16:creationId xmlns:a16="http://schemas.microsoft.com/office/drawing/2014/main" xmlns="" id="{6A3651A3-A747-A245-8AC8-13FE44DE2C2B}"/>
              </a:ext>
            </a:extLst>
          </p:cNvPr>
          <p:cNvPicPr>
            <a:picLocks noChangeAspect="1"/>
          </p:cNvPicPr>
          <p:nvPr userDrawn="1"/>
        </p:nvPicPr>
        <p:blipFill>
          <a:blip r:embed="rId3"/>
          <a:stretch>
            <a:fillRect/>
          </a:stretch>
        </p:blipFill>
        <p:spPr>
          <a:xfrm>
            <a:off x="611312" y="5283834"/>
            <a:ext cx="4224727" cy="1255073"/>
          </a:xfrm>
          <a:prstGeom prst="rect">
            <a:avLst/>
          </a:prstGeom>
        </p:spPr>
      </p:pic>
    </p:spTree>
    <p:extLst>
      <p:ext uri="{BB962C8B-B14F-4D97-AF65-F5344CB8AC3E}">
        <p14:creationId xmlns:p14="http://schemas.microsoft.com/office/powerpoint/2010/main" val="36936677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5_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D27DF014-C68B-594A-9840-D1AD0B1A02F0}"/>
              </a:ext>
            </a:extLst>
          </p:cNvPr>
          <p:cNvSpPr>
            <a:spLocks noGrp="1"/>
          </p:cNvSpPr>
          <p:nvPr>
            <p:ph type="ctrTitle"/>
          </p:nvPr>
        </p:nvSpPr>
        <p:spPr>
          <a:xfrm>
            <a:off x="2504928" y="1263880"/>
            <a:ext cx="9131894" cy="2261961"/>
          </a:xfrm>
        </p:spPr>
        <p:txBody>
          <a:bodyPr anchor="b">
            <a:normAutofit/>
          </a:bodyPr>
          <a:lstStyle>
            <a:lvl1pPr algn="ctr">
              <a:defRPr sz="4000"/>
            </a:lvl1pPr>
          </a:lstStyle>
          <a:p>
            <a:r>
              <a:rPr lang="fr-FR" smtClean="0"/>
              <a:t>Modifiez le style du titre</a:t>
            </a:r>
            <a:endParaRPr lang="fr-FR" dirty="0"/>
          </a:p>
        </p:txBody>
      </p:sp>
      <p:sp>
        <p:nvSpPr>
          <p:cNvPr id="3" name="Sous-titre 2">
            <a:extLst>
              <a:ext uri="{FF2B5EF4-FFF2-40B4-BE49-F238E27FC236}">
                <a16:creationId xmlns:a16="http://schemas.microsoft.com/office/drawing/2014/main" xmlns="" id="{C92A1ABD-056C-284C-BAA4-DB7F463D6A7A}"/>
              </a:ext>
            </a:extLst>
          </p:cNvPr>
          <p:cNvSpPr>
            <a:spLocks noGrp="1"/>
          </p:cNvSpPr>
          <p:nvPr>
            <p:ph type="subTitle" idx="1"/>
          </p:nvPr>
        </p:nvSpPr>
        <p:spPr>
          <a:xfrm>
            <a:off x="2504928" y="3788231"/>
            <a:ext cx="9131894" cy="1436916"/>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smtClean="0"/>
              <a:t>Modifiez le style des sous-titres du masque</a:t>
            </a:r>
            <a:endParaRPr lang="fr-FR" dirty="0"/>
          </a:p>
        </p:txBody>
      </p:sp>
      <p:sp>
        <p:nvSpPr>
          <p:cNvPr id="4" name="Espace réservé de la date 3">
            <a:extLst>
              <a:ext uri="{FF2B5EF4-FFF2-40B4-BE49-F238E27FC236}">
                <a16:creationId xmlns:a16="http://schemas.microsoft.com/office/drawing/2014/main" xmlns="" id="{2F0A9986-786A-6B4B-9CF0-9B5366DDFC75}"/>
              </a:ext>
            </a:extLst>
          </p:cNvPr>
          <p:cNvSpPr>
            <a:spLocks noGrp="1"/>
          </p:cNvSpPr>
          <p:nvPr>
            <p:ph type="dt" sz="half" idx="10"/>
          </p:nvPr>
        </p:nvSpPr>
        <p:spPr>
          <a:xfrm>
            <a:off x="8893622" y="6356350"/>
            <a:ext cx="2743200" cy="365125"/>
          </a:xfrm>
        </p:spPr>
        <p:txBody>
          <a:bodyPr/>
          <a:lstStyle>
            <a:lvl1pPr algn="r">
              <a:defRPr sz="900" b="0" i="0">
                <a:latin typeface="Nunito" pitchFamily="2" charset="77"/>
              </a:defRPr>
            </a:lvl1pPr>
          </a:lstStyle>
          <a:p>
            <a:fld id="{D68D135F-0C3D-7E43-B58B-30C88AD92F4E}" type="datetime1">
              <a:rPr lang="fr-FR" smtClean="0"/>
              <a:t>29/06/2022</a:t>
            </a:fld>
            <a:endParaRPr lang="fr-FR" dirty="0"/>
          </a:p>
        </p:txBody>
      </p:sp>
      <p:pic>
        <p:nvPicPr>
          <p:cNvPr id="11" name="Image 10">
            <a:extLst>
              <a:ext uri="{FF2B5EF4-FFF2-40B4-BE49-F238E27FC236}">
                <a16:creationId xmlns:a16="http://schemas.microsoft.com/office/drawing/2014/main" xmlns="" id="{7BF5DBF9-06E9-A44F-B64D-9488E798336F}"/>
              </a:ext>
            </a:extLst>
          </p:cNvPr>
          <p:cNvPicPr>
            <a:picLocks noChangeAspect="1"/>
          </p:cNvPicPr>
          <p:nvPr userDrawn="1"/>
        </p:nvPicPr>
        <p:blipFill>
          <a:blip r:embed="rId2"/>
          <a:stretch>
            <a:fillRect/>
          </a:stretch>
        </p:blipFill>
        <p:spPr>
          <a:xfrm>
            <a:off x="-2520787" y="119742"/>
            <a:ext cx="5041574" cy="6738258"/>
          </a:xfrm>
          <a:prstGeom prst="rect">
            <a:avLst/>
          </a:prstGeom>
        </p:spPr>
      </p:pic>
      <p:pic>
        <p:nvPicPr>
          <p:cNvPr id="5" name="Image 4">
            <a:extLst>
              <a:ext uri="{FF2B5EF4-FFF2-40B4-BE49-F238E27FC236}">
                <a16:creationId xmlns:a16="http://schemas.microsoft.com/office/drawing/2014/main" xmlns="" id="{6FB631BB-F3F4-F144-8A26-546054AA44A1}"/>
              </a:ext>
            </a:extLst>
          </p:cNvPr>
          <p:cNvPicPr>
            <a:picLocks noChangeAspect="1"/>
          </p:cNvPicPr>
          <p:nvPr userDrawn="1"/>
        </p:nvPicPr>
        <p:blipFill>
          <a:blip r:embed="rId3"/>
          <a:stretch>
            <a:fillRect/>
          </a:stretch>
        </p:blipFill>
        <p:spPr>
          <a:xfrm>
            <a:off x="611312" y="5283833"/>
            <a:ext cx="4224727" cy="1255073"/>
          </a:xfrm>
          <a:prstGeom prst="rect">
            <a:avLst/>
          </a:prstGeom>
        </p:spPr>
      </p:pic>
    </p:spTree>
    <p:extLst>
      <p:ext uri="{BB962C8B-B14F-4D97-AF65-F5344CB8AC3E}">
        <p14:creationId xmlns:p14="http://schemas.microsoft.com/office/powerpoint/2010/main" val="416509746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6_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D27DF014-C68B-594A-9840-D1AD0B1A02F0}"/>
              </a:ext>
            </a:extLst>
          </p:cNvPr>
          <p:cNvSpPr>
            <a:spLocks noGrp="1"/>
          </p:cNvSpPr>
          <p:nvPr>
            <p:ph type="ctrTitle"/>
          </p:nvPr>
        </p:nvSpPr>
        <p:spPr>
          <a:xfrm>
            <a:off x="2504928" y="1263880"/>
            <a:ext cx="9131894" cy="2261961"/>
          </a:xfrm>
        </p:spPr>
        <p:txBody>
          <a:bodyPr anchor="b">
            <a:normAutofit/>
          </a:bodyPr>
          <a:lstStyle>
            <a:lvl1pPr algn="ctr">
              <a:defRPr sz="4000"/>
            </a:lvl1pPr>
          </a:lstStyle>
          <a:p>
            <a:r>
              <a:rPr lang="fr-FR" smtClean="0"/>
              <a:t>Modifiez le style du titre</a:t>
            </a:r>
            <a:endParaRPr lang="fr-FR" dirty="0"/>
          </a:p>
        </p:txBody>
      </p:sp>
      <p:sp>
        <p:nvSpPr>
          <p:cNvPr id="3" name="Sous-titre 2">
            <a:extLst>
              <a:ext uri="{FF2B5EF4-FFF2-40B4-BE49-F238E27FC236}">
                <a16:creationId xmlns:a16="http://schemas.microsoft.com/office/drawing/2014/main" xmlns="" id="{C92A1ABD-056C-284C-BAA4-DB7F463D6A7A}"/>
              </a:ext>
            </a:extLst>
          </p:cNvPr>
          <p:cNvSpPr>
            <a:spLocks noGrp="1"/>
          </p:cNvSpPr>
          <p:nvPr>
            <p:ph type="subTitle" idx="1"/>
          </p:nvPr>
        </p:nvSpPr>
        <p:spPr>
          <a:xfrm>
            <a:off x="2504928" y="3788231"/>
            <a:ext cx="9131894" cy="1436916"/>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smtClean="0"/>
              <a:t>Modifiez le style des sous-titres du masque</a:t>
            </a:r>
            <a:endParaRPr lang="fr-FR" dirty="0"/>
          </a:p>
        </p:txBody>
      </p:sp>
      <p:sp>
        <p:nvSpPr>
          <p:cNvPr id="4" name="Espace réservé de la date 3">
            <a:extLst>
              <a:ext uri="{FF2B5EF4-FFF2-40B4-BE49-F238E27FC236}">
                <a16:creationId xmlns:a16="http://schemas.microsoft.com/office/drawing/2014/main" xmlns="" id="{2F0A9986-786A-6B4B-9CF0-9B5366DDFC75}"/>
              </a:ext>
            </a:extLst>
          </p:cNvPr>
          <p:cNvSpPr>
            <a:spLocks noGrp="1"/>
          </p:cNvSpPr>
          <p:nvPr>
            <p:ph type="dt" sz="half" idx="10"/>
          </p:nvPr>
        </p:nvSpPr>
        <p:spPr>
          <a:xfrm>
            <a:off x="8893622" y="6356350"/>
            <a:ext cx="2743200" cy="365125"/>
          </a:xfrm>
        </p:spPr>
        <p:txBody>
          <a:bodyPr/>
          <a:lstStyle>
            <a:lvl1pPr algn="r">
              <a:defRPr sz="900" b="0" i="0">
                <a:latin typeface="Nunito" pitchFamily="2" charset="77"/>
              </a:defRPr>
            </a:lvl1pPr>
          </a:lstStyle>
          <a:p>
            <a:fld id="{D68D135F-0C3D-7E43-B58B-30C88AD92F4E}" type="datetime1">
              <a:rPr lang="fr-FR" smtClean="0"/>
              <a:t>29/06/2022</a:t>
            </a:fld>
            <a:endParaRPr lang="fr-FR" dirty="0"/>
          </a:p>
        </p:txBody>
      </p:sp>
      <p:pic>
        <p:nvPicPr>
          <p:cNvPr id="11" name="Image 10">
            <a:extLst>
              <a:ext uri="{FF2B5EF4-FFF2-40B4-BE49-F238E27FC236}">
                <a16:creationId xmlns:a16="http://schemas.microsoft.com/office/drawing/2014/main" xmlns="" id="{7BF5DBF9-06E9-A44F-B64D-9488E798336F}"/>
              </a:ext>
            </a:extLst>
          </p:cNvPr>
          <p:cNvPicPr>
            <a:picLocks noChangeAspect="1"/>
          </p:cNvPicPr>
          <p:nvPr userDrawn="1"/>
        </p:nvPicPr>
        <p:blipFill>
          <a:blip r:embed="rId2"/>
          <a:stretch>
            <a:fillRect/>
          </a:stretch>
        </p:blipFill>
        <p:spPr>
          <a:xfrm>
            <a:off x="-2520787" y="119742"/>
            <a:ext cx="5041574" cy="6738258"/>
          </a:xfrm>
          <a:prstGeom prst="rect">
            <a:avLst/>
          </a:prstGeom>
        </p:spPr>
      </p:pic>
      <p:pic>
        <p:nvPicPr>
          <p:cNvPr id="6" name="Image 5">
            <a:extLst>
              <a:ext uri="{FF2B5EF4-FFF2-40B4-BE49-F238E27FC236}">
                <a16:creationId xmlns:a16="http://schemas.microsoft.com/office/drawing/2014/main" xmlns="" id="{AADD975B-925A-654D-B4DE-D8B74A544369}"/>
              </a:ext>
            </a:extLst>
          </p:cNvPr>
          <p:cNvPicPr>
            <a:picLocks noChangeAspect="1"/>
          </p:cNvPicPr>
          <p:nvPr userDrawn="1"/>
        </p:nvPicPr>
        <p:blipFill>
          <a:blip r:embed="rId3"/>
          <a:stretch>
            <a:fillRect/>
          </a:stretch>
        </p:blipFill>
        <p:spPr>
          <a:xfrm>
            <a:off x="623838" y="5277690"/>
            <a:ext cx="4224727" cy="1261215"/>
          </a:xfrm>
          <a:prstGeom prst="rect">
            <a:avLst/>
          </a:prstGeom>
        </p:spPr>
      </p:pic>
    </p:spTree>
    <p:extLst>
      <p:ext uri="{BB962C8B-B14F-4D97-AF65-F5344CB8AC3E}">
        <p14:creationId xmlns:p14="http://schemas.microsoft.com/office/powerpoint/2010/main" val="38688574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xmlns="" id="{9A724594-430E-294D-99DC-10F4C2F24483}"/>
              </a:ext>
            </a:extLst>
          </p:cNvPr>
          <p:cNvPicPr>
            <a:picLocks noChangeAspect="1"/>
          </p:cNvPicPr>
          <p:nvPr userDrawn="1"/>
        </p:nvPicPr>
        <p:blipFill>
          <a:blip r:embed="rId2"/>
          <a:stretch>
            <a:fillRect/>
          </a:stretch>
        </p:blipFill>
        <p:spPr>
          <a:xfrm>
            <a:off x="3669060" y="6356350"/>
            <a:ext cx="8836812" cy="350468"/>
          </a:xfrm>
          <a:prstGeom prst="rect">
            <a:avLst/>
          </a:prstGeom>
        </p:spPr>
      </p:pic>
      <p:sp>
        <p:nvSpPr>
          <p:cNvPr id="2" name="Titre 1">
            <a:extLst>
              <a:ext uri="{FF2B5EF4-FFF2-40B4-BE49-F238E27FC236}">
                <a16:creationId xmlns:a16="http://schemas.microsoft.com/office/drawing/2014/main" xmlns="" id="{6D0AF8F5-A83C-6F45-A01C-31E9D34E57F8}"/>
              </a:ext>
            </a:extLst>
          </p:cNvPr>
          <p:cNvSpPr>
            <a:spLocks noGrp="1"/>
          </p:cNvSpPr>
          <p:nvPr>
            <p:ph type="title"/>
          </p:nvPr>
        </p:nvSpPr>
        <p:spPr/>
        <p:txBody>
          <a:bodyPr>
            <a:normAutofit/>
          </a:bodyPr>
          <a:lstStyle>
            <a:lvl1pPr>
              <a:defRPr sz="3600"/>
            </a:lvl1pPr>
          </a:lstStyle>
          <a:p>
            <a:r>
              <a:rPr lang="fr-FR" smtClean="0"/>
              <a:t>Modifiez le style du titre</a:t>
            </a:r>
            <a:endParaRPr lang="fr-FR" dirty="0"/>
          </a:p>
        </p:txBody>
      </p:sp>
      <p:sp>
        <p:nvSpPr>
          <p:cNvPr id="3" name="Espace réservé du contenu 2">
            <a:extLst>
              <a:ext uri="{FF2B5EF4-FFF2-40B4-BE49-F238E27FC236}">
                <a16:creationId xmlns:a16="http://schemas.microsoft.com/office/drawing/2014/main" xmlns="" id="{61314C43-FB78-BC4E-9323-83EE53E0B946}"/>
              </a:ext>
            </a:extLst>
          </p:cNvPr>
          <p:cNvSpPr>
            <a:spLocks noGrp="1"/>
          </p:cNvSpPr>
          <p:nvPr>
            <p:ph idx="1"/>
          </p:nvPr>
        </p:nvSpPr>
        <p:spPr/>
        <p:txBody>
          <a:bodyPr/>
          <a:lstStyle>
            <a:lvl1pPr marL="0" indent="0">
              <a:buClr>
                <a:schemeClr val="accent1"/>
              </a:buClr>
              <a:buFont typeface="Arial" panose="020B0604020202020204" pitchFamily="34" charset="0"/>
              <a:buNone/>
              <a:defRPr b="0" i="0">
                <a:latin typeface="Nunito" pitchFamily="2" charset="77"/>
              </a:defRPr>
            </a:lvl1pPr>
            <a:lvl2pPr marL="685800" indent="-228600">
              <a:buClr>
                <a:schemeClr val="accent1"/>
              </a:buClr>
              <a:buFont typeface="Arial" panose="020B0604020202020204" pitchFamily="34" charset="0"/>
              <a:buChar char="•"/>
              <a:defRPr b="0" i="0">
                <a:latin typeface="Nunito" pitchFamily="2" charset="77"/>
              </a:defRPr>
            </a:lvl2pPr>
            <a:lvl3pPr marL="1143000" indent="-228600">
              <a:buClr>
                <a:schemeClr val="accent1"/>
              </a:buClr>
              <a:buFont typeface="Arial" panose="020B0604020202020204" pitchFamily="34" charset="0"/>
              <a:buChar char="•"/>
              <a:defRPr b="0" i="0">
                <a:latin typeface="Nunito" pitchFamily="2" charset="77"/>
              </a:defRPr>
            </a:lvl3pPr>
            <a:lvl4pPr marL="1600200" indent="-228600">
              <a:buClr>
                <a:schemeClr val="accent1"/>
              </a:buClr>
              <a:buFont typeface="Arial" panose="020B0604020202020204" pitchFamily="34" charset="0"/>
              <a:buChar char="•"/>
              <a:defRPr b="0" i="0">
                <a:latin typeface="Nunito" pitchFamily="2" charset="77"/>
              </a:defRPr>
            </a:lvl4pPr>
            <a:lvl5pPr marL="2057400" indent="-228600">
              <a:buClr>
                <a:schemeClr val="accent1"/>
              </a:buClr>
              <a:buFont typeface="Arial" panose="020B0604020202020204" pitchFamily="34" charset="0"/>
              <a:buChar char="•"/>
              <a:defRPr b="0" i="0">
                <a:latin typeface="Nunito" pitchFamily="2" charset="77"/>
              </a:defRPr>
            </a:lvl5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dirty="0"/>
          </a:p>
        </p:txBody>
      </p:sp>
      <p:sp>
        <p:nvSpPr>
          <p:cNvPr id="12" name="Espace réservé de la date 11">
            <a:extLst>
              <a:ext uri="{FF2B5EF4-FFF2-40B4-BE49-F238E27FC236}">
                <a16:creationId xmlns:a16="http://schemas.microsoft.com/office/drawing/2014/main" xmlns="" id="{D64E4754-7E40-2343-9934-B15F374C8B4D}"/>
              </a:ext>
            </a:extLst>
          </p:cNvPr>
          <p:cNvSpPr>
            <a:spLocks noGrp="1"/>
          </p:cNvSpPr>
          <p:nvPr>
            <p:ph type="dt" sz="half" idx="10"/>
          </p:nvPr>
        </p:nvSpPr>
        <p:spPr>
          <a:xfrm>
            <a:off x="838200" y="6356350"/>
            <a:ext cx="2743200" cy="365125"/>
          </a:xfrm>
        </p:spPr>
        <p:txBody>
          <a:bodyPr/>
          <a:lstStyle>
            <a:lvl1pPr>
              <a:defRPr sz="1000" b="0" i="0">
                <a:latin typeface="Nunito" pitchFamily="2" charset="77"/>
              </a:defRPr>
            </a:lvl1pPr>
          </a:lstStyle>
          <a:p>
            <a:fld id="{358698DF-BF23-E644-9078-4B408FCAB8F7}" type="datetime1">
              <a:rPr lang="fr-FR" smtClean="0"/>
              <a:pPr/>
              <a:t>29/06/2022</a:t>
            </a:fld>
            <a:endParaRPr lang="fr-FR" dirty="0"/>
          </a:p>
        </p:txBody>
      </p:sp>
      <p:sp>
        <p:nvSpPr>
          <p:cNvPr id="13" name="Espace réservé du pied de page 12">
            <a:extLst>
              <a:ext uri="{FF2B5EF4-FFF2-40B4-BE49-F238E27FC236}">
                <a16:creationId xmlns:a16="http://schemas.microsoft.com/office/drawing/2014/main" xmlns="" id="{CCDAFBCE-39BC-E249-B84D-E675A9F6537B}"/>
              </a:ext>
            </a:extLst>
          </p:cNvPr>
          <p:cNvSpPr>
            <a:spLocks noGrp="1"/>
          </p:cNvSpPr>
          <p:nvPr>
            <p:ph type="ftr" sz="quarter" idx="11"/>
          </p:nvPr>
        </p:nvSpPr>
        <p:spPr>
          <a:xfrm>
            <a:off x="4038600" y="6356350"/>
            <a:ext cx="6600092" cy="365125"/>
          </a:xfrm>
        </p:spPr>
        <p:txBody>
          <a:bodyPr/>
          <a:lstStyle>
            <a:lvl1pPr>
              <a:defRPr sz="1000" b="0" i="0">
                <a:solidFill>
                  <a:schemeClr val="bg1"/>
                </a:solidFill>
                <a:latin typeface="Nunito" pitchFamily="2" charset="77"/>
              </a:defRPr>
            </a:lvl1pPr>
          </a:lstStyle>
          <a:p>
            <a:r>
              <a:rPr lang="fr-FR" dirty="0"/>
              <a:t>Mission nationale de Soutien aux actions de </a:t>
            </a:r>
            <a:r>
              <a:rPr lang="fr-FR" dirty="0" err="1"/>
              <a:t>prévention</a:t>
            </a:r>
            <a:r>
              <a:rPr lang="fr-FR" dirty="0"/>
              <a:t> des IAS</a:t>
            </a:r>
          </a:p>
        </p:txBody>
      </p:sp>
      <p:sp>
        <p:nvSpPr>
          <p:cNvPr id="14" name="Espace réservé du numéro de diapositive 13">
            <a:extLst>
              <a:ext uri="{FF2B5EF4-FFF2-40B4-BE49-F238E27FC236}">
                <a16:creationId xmlns:a16="http://schemas.microsoft.com/office/drawing/2014/main" xmlns="" id="{A334FEFC-8E41-2042-B5FD-ED0F5EDF693F}"/>
              </a:ext>
            </a:extLst>
          </p:cNvPr>
          <p:cNvSpPr>
            <a:spLocks noGrp="1"/>
          </p:cNvSpPr>
          <p:nvPr>
            <p:ph type="sldNum" sz="quarter" idx="12"/>
          </p:nvPr>
        </p:nvSpPr>
        <p:spPr>
          <a:xfrm>
            <a:off x="10814538" y="6356350"/>
            <a:ext cx="539262" cy="365125"/>
          </a:xfrm>
        </p:spPr>
        <p:txBody>
          <a:bodyPr/>
          <a:lstStyle>
            <a:lvl1pPr>
              <a:defRPr sz="1000" b="0" i="0">
                <a:solidFill>
                  <a:schemeClr val="bg1"/>
                </a:solidFill>
                <a:latin typeface="Nunito" pitchFamily="2" charset="77"/>
              </a:defRPr>
            </a:lvl1pPr>
          </a:lstStyle>
          <a:p>
            <a:fld id="{24BDF6ED-2816-5E4A-85C7-CC85CE9663BF}" type="slidenum">
              <a:rPr lang="fr-FR" smtClean="0"/>
              <a:pPr/>
              <a:t>‹N°›</a:t>
            </a:fld>
            <a:endParaRPr lang="fr-FR" dirty="0"/>
          </a:p>
        </p:txBody>
      </p:sp>
      <p:pic>
        <p:nvPicPr>
          <p:cNvPr id="10" name="Image 9">
            <a:extLst>
              <a:ext uri="{FF2B5EF4-FFF2-40B4-BE49-F238E27FC236}">
                <a16:creationId xmlns:a16="http://schemas.microsoft.com/office/drawing/2014/main" xmlns="" id="{D621C27E-3B3D-2C47-BF65-B370AD7D99C8}"/>
              </a:ext>
            </a:extLst>
          </p:cNvPr>
          <p:cNvPicPr>
            <a:picLocks noChangeAspect="1"/>
          </p:cNvPicPr>
          <p:nvPr userDrawn="1"/>
        </p:nvPicPr>
        <p:blipFill>
          <a:blip r:embed="rId3"/>
          <a:stretch>
            <a:fillRect/>
          </a:stretch>
        </p:blipFill>
        <p:spPr>
          <a:xfrm>
            <a:off x="-705428" y="4972338"/>
            <a:ext cx="1410855" cy="1885662"/>
          </a:xfrm>
          <a:prstGeom prst="rect">
            <a:avLst/>
          </a:prstGeom>
        </p:spPr>
      </p:pic>
    </p:spTree>
    <p:extLst>
      <p:ext uri="{BB962C8B-B14F-4D97-AF65-F5344CB8AC3E}">
        <p14:creationId xmlns:p14="http://schemas.microsoft.com/office/powerpoint/2010/main" val="365522511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xmlns="" id="{CA5B6DAB-3EA8-E24E-A3A0-3CC264DA26B8}"/>
              </a:ext>
            </a:extLst>
          </p:cNvPr>
          <p:cNvPicPr>
            <a:picLocks noChangeAspect="1"/>
          </p:cNvPicPr>
          <p:nvPr userDrawn="1"/>
        </p:nvPicPr>
        <p:blipFill>
          <a:blip r:embed="rId2"/>
          <a:stretch>
            <a:fillRect/>
          </a:stretch>
        </p:blipFill>
        <p:spPr>
          <a:xfrm>
            <a:off x="3669060" y="6356350"/>
            <a:ext cx="8836812" cy="350468"/>
          </a:xfrm>
          <a:prstGeom prst="rect">
            <a:avLst/>
          </a:prstGeom>
        </p:spPr>
      </p:pic>
      <p:sp>
        <p:nvSpPr>
          <p:cNvPr id="8" name="Espace réservé de la date 11">
            <a:extLst>
              <a:ext uri="{FF2B5EF4-FFF2-40B4-BE49-F238E27FC236}">
                <a16:creationId xmlns:a16="http://schemas.microsoft.com/office/drawing/2014/main" xmlns="" id="{B9FF7935-E2A4-7347-B828-498524832471}"/>
              </a:ext>
            </a:extLst>
          </p:cNvPr>
          <p:cNvSpPr>
            <a:spLocks noGrp="1"/>
          </p:cNvSpPr>
          <p:nvPr>
            <p:ph type="dt" sz="half" idx="10"/>
          </p:nvPr>
        </p:nvSpPr>
        <p:spPr>
          <a:xfrm>
            <a:off x="838200" y="6356350"/>
            <a:ext cx="2743200" cy="365125"/>
          </a:xfrm>
        </p:spPr>
        <p:txBody>
          <a:bodyPr/>
          <a:lstStyle>
            <a:lvl1pPr>
              <a:defRPr sz="1000" b="0" i="0">
                <a:latin typeface="Nunito" pitchFamily="2" charset="77"/>
              </a:defRPr>
            </a:lvl1pPr>
          </a:lstStyle>
          <a:p>
            <a:fld id="{358698DF-BF23-E644-9078-4B408FCAB8F7}" type="datetime1">
              <a:rPr lang="fr-FR" smtClean="0"/>
              <a:pPr/>
              <a:t>29/06/2022</a:t>
            </a:fld>
            <a:endParaRPr lang="fr-FR" dirty="0"/>
          </a:p>
        </p:txBody>
      </p:sp>
      <p:sp>
        <p:nvSpPr>
          <p:cNvPr id="9" name="Espace réservé du pied de page 12">
            <a:extLst>
              <a:ext uri="{FF2B5EF4-FFF2-40B4-BE49-F238E27FC236}">
                <a16:creationId xmlns:a16="http://schemas.microsoft.com/office/drawing/2014/main" xmlns="" id="{639ABA75-5B6B-7648-92ED-F3AC24A9CF25}"/>
              </a:ext>
            </a:extLst>
          </p:cNvPr>
          <p:cNvSpPr>
            <a:spLocks noGrp="1"/>
          </p:cNvSpPr>
          <p:nvPr>
            <p:ph type="ftr" sz="quarter" idx="11"/>
          </p:nvPr>
        </p:nvSpPr>
        <p:spPr>
          <a:xfrm>
            <a:off x="4038600" y="6356350"/>
            <a:ext cx="6600092" cy="365125"/>
          </a:xfrm>
        </p:spPr>
        <p:txBody>
          <a:bodyPr/>
          <a:lstStyle>
            <a:lvl1pPr>
              <a:defRPr sz="1000" b="0" i="0">
                <a:solidFill>
                  <a:schemeClr val="bg1"/>
                </a:solidFill>
                <a:latin typeface="Nunito" pitchFamily="2" charset="77"/>
              </a:defRPr>
            </a:lvl1pPr>
          </a:lstStyle>
          <a:p>
            <a:r>
              <a:rPr lang="fr-FR" dirty="0"/>
              <a:t>Mission nationale de Soutien aux actions de </a:t>
            </a:r>
            <a:r>
              <a:rPr lang="fr-FR" dirty="0" err="1"/>
              <a:t>prévention</a:t>
            </a:r>
            <a:r>
              <a:rPr lang="fr-FR" dirty="0"/>
              <a:t> des IAS</a:t>
            </a:r>
          </a:p>
        </p:txBody>
      </p:sp>
      <p:sp>
        <p:nvSpPr>
          <p:cNvPr id="10" name="Espace réservé du numéro de diapositive 13">
            <a:extLst>
              <a:ext uri="{FF2B5EF4-FFF2-40B4-BE49-F238E27FC236}">
                <a16:creationId xmlns:a16="http://schemas.microsoft.com/office/drawing/2014/main" xmlns="" id="{1DA38DF5-C34F-CE4F-80CD-ED2D7223A77D}"/>
              </a:ext>
            </a:extLst>
          </p:cNvPr>
          <p:cNvSpPr>
            <a:spLocks noGrp="1"/>
          </p:cNvSpPr>
          <p:nvPr>
            <p:ph type="sldNum" sz="quarter" idx="12"/>
          </p:nvPr>
        </p:nvSpPr>
        <p:spPr>
          <a:xfrm>
            <a:off x="10814538" y="6356350"/>
            <a:ext cx="539262" cy="365125"/>
          </a:xfrm>
        </p:spPr>
        <p:txBody>
          <a:bodyPr/>
          <a:lstStyle>
            <a:lvl1pPr>
              <a:defRPr sz="1000" b="0" i="0">
                <a:solidFill>
                  <a:schemeClr val="bg1"/>
                </a:solidFill>
                <a:latin typeface="Nunito" pitchFamily="2" charset="77"/>
              </a:defRPr>
            </a:lvl1pPr>
          </a:lstStyle>
          <a:p>
            <a:fld id="{24BDF6ED-2816-5E4A-85C7-CC85CE9663BF}" type="slidenum">
              <a:rPr lang="fr-FR" smtClean="0"/>
              <a:pPr/>
              <a:t>‹N°›</a:t>
            </a:fld>
            <a:endParaRPr lang="fr-FR" dirty="0"/>
          </a:p>
        </p:txBody>
      </p:sp>
      <p:sp>
        <p:nvSpPr>
          <p:cNvPr id="2" name="Titre 1">
            <a:extLst>
              <a:ext uri="{FF2B5EF4-FFF2-40B4-BE49-F238E27FC236}">
                <a16:creationId xmlns:a16="http://schemas.microsoft.com/office/drawing/2014/main" xmlns="" id="{10A89328-2EB6-C346-8B16-25156B4AFA00}"/>
              </a:ext>
            </a:extLst>
          </p:cNvPr>
          <p:cNvSpPr>
            <a:spLocks noGrp="1"/>
          </p:cNvSpPr>
          <p:nvPr>
            <p:ph type="title"/>
          </p:nvPr>
        </p:nvSpPr>
        <p:spPr>
          <a:xfrm>
            <a:off x="831850" y="1709738"/>
            <a:ext cx="10515600" cy="2852737"/>
          </a:xfrm>
        </p:spPr>
        <p:txBody>
          <a:bodyPr anchor="b"/>
          <a:lstStyle>
            <a:lvl1pPr>
              <a:defRPr sz="6000"/>
            </a:lvl1pPr>
          </a:lstStyle>
          <a:p>
            <a:r>
              <a:rPr lang="fr-FR" smtClean="0"/>
              <a:t>Modifiez le style du titre</a:t>
            </a:r>
            <a:endParaRPr lang="fr-FR"/>
          </a:p>
        </p:txBody>
      </p:sp>
      <p:sp>
        <p:nvSpPr>
          <p:cNvPr id="3" name="Espace réservé du texte 2">
            <a:extLst>
              <a:ext uri="{FF2B5EF4-FFF2-40B4-BE49-F238E27FC236}">
                <a16:creationId xmlns:a16="http://schemas.microsoft.com/office/drawing/2014/main" xmlns="" id="{C99EC203-F660-914C-9ED1-968CD425C526}"/>
              </a:ext>
            </a:extLst>
          </p:cNvPr>
          <p:cNvSpPr>
            <a:spLocks noGrp="1"/>
          </p:cNvSpPr>
          <p:nvPr>
            <p:ph type="body" idx="1"/>
          </p:nvPr>
        </p:nvSpPr>
        <p:spPr>
          <a:xfrm>
            <a:off x="831850" y="4589463"/>
            <a:ext cx="10515600" cy="1500187"/>
          </a:xfrm>
        </p:spPr>
        <p:txBody>
          <a:bodyPr/>
          <a:lstStyle>
            <a:lvl1pPr marL="0" marR="0" indent="0" algn="l" defTabSz="914400" rtl="0" eaLnBrk="1" fontAlgn="auto" latinLnBrk="0" hangingPunct="1">
              <a:lnSpc>
                <a:spcPct val="90000"/>
              </a:lnSpc>
              <a:spcBef>
                <a:spcPts val="1000"/>
              </a:spcBef>
              <a:spcAft>
                <a:spcPts val="0"/>
              </a:spcAft>
              <a:buClr>
                <a:srgbClr val="00A3DA"/>
              </a:buClr>
              <a:buSzPct val="100000"/>
              <a:buFontTx/>
              <a:buNone/>
              <a:tabLst/>
              <a:defRPr sz="2400" b="0" i="0">
                <a:solidFill>
                  <a:schemeClr val="tx1"/>
                </a:solidFill>
                <a:latin typeface="Nunito" pitchFamily="2" charset="77"/>
              </a:defRPr>
            </a:lvl1pPr>
            <a:lvl2pPr marL="685800" marR="0" indent="-228600" algn="l" defTabSz="914400" rtl="0" eaLnBrk="1" fontAlgn="auto" latinLnBrk="0" hangingPunct="1">
              <a:lnSpc>
                <a:spcPct val="90000"/>
              </a:lnSpc>
              <a:spcBef>
                <a:spcPts val="500"/>
              </a:spcBef>
              <a:spcAft>
                <a:spcPts val="0"/>
              </a:spcAft>
              <a:buClr>
                <a:schemeClr val="accent1"/>
              </a:buClr>
              <a:buSzTx/>
              <a:buFont typeface="Arial" panose="020B0604020202020204" pitchFamily="34" charset="0"/>
              <a:buChar char="•"/>
              <a:tabLst/>
              <a:defRPr sz="2000" b="0" i="0">
                <a:solidFill>
                  <a:schemeClr val="tx1"/>
                </a:solidFill>
                <a:latin typeface="Nunito" pitchFamily="2" charset="77"/>
              </a:defRPr>
            </a:lvl2pPr>
            <a:lvl3pPr marL="1143000" marR="0" indent="-228600" algn="l" defTabSz="914400" rtl="0" eaLnBrk="1" fontAlgn="auto" latinLnBrk="0" hangingPunct="1">
              <a:lnSpc>
                <a:spcPct val="90000"/>
              </a:lnSpc>
              <a:spcBef>
                <a:spcPts val="500"/>
              </a:spcBef>
              <a:spcAft>
                <a:spcPts val="0"/>
              </a:spcAft>
              <a:buClr>
                <a:schemeClr val="accent1"/>
              </a:buClr>
              <a:buSzTx/>
              <a:buFont typeface="Arial" panose="020B0604020202020204" pitchFamily="34" charset="0"/>
              <a:buChar char="•"/>
              <a:tabLst/>
              <a:defRPr sz="1800" b="0" i="0">
                <a:solidFill>
                  <a:schemeClr val="tx1"/>
                </a:solidFill>
                <a:latin typeface="Nunito" pitchFamily="2" charset="77"/>
              </a:defRPr>
            </a:lvl3pPr>
            <a:lvl4pPr marL="1600200" marR="0" indent="-228600" algn="l" defTabSz="914400" rtl="0" eaLnBrk="1" fontAlgn="auto" latinLnBrk="0" hangingPunct="1">
              <a:lnSpc>
                <a:spcPct val="90000"/>
              </a:lnSpc>
              <a:spcBef>
                <a:spcPts val="500"/>
              </a:spcBef>
              <a:spcAft>
                <a:spcPts val="0"/>
              </a:spcAft>
              <a:buClr>
                <a:schemeClr val="accent1"/>
              </a:buClr>
              <a:buSzTx/>
              <a:buFont typeface="Arial" panose="020B0604020202020204" pitchFamily="34" charset="0"/>
              <a:buChar char="•"/>
              <a:tabLst/>
              <a:defRPr sz="1600" b="0" i="0">
                <a:solidFill>
                  <a:schemeClr val="tx1"/>
                </a:solidFill>
                <a:latin typeface="Nunito" pitchFamily="2" charset="77"/>
              </a:defRPr>
            </a:lvl4pPr>
            <a:lvl5pPr marL="2057400" marR="0" indent="-228600" algn="l" defTabSz="914400" rtl="0" eaLnBrk="1" fontAlgn="auto" latinLnBrk="0" hangingPunct="1">
              <a:lnSpc>
                <a:spcPct val="90000"/>
              </a:lnSpc>
              <a:spcBef>
                <a:spcPts val="500"/>
              </a:spcBef>
              <a:spcAft>
                <a:spcPts val="0"/>
              </a:spcAft>
              <a:buClr>
                <a:schemeClr val="accent1"/>
              </a:buClr>
              <a:buSzTx/>
              <a:buFont typeface="Arial" panose="020B0604020202020204" pitchFamily="34" charset="0"/>
              <a:buChar char="•"/>
              <a:tabLst/>
              <a:defRPr sz="1600" b="0" i="0">
                <a:solidFill>
                  <a:schemeClr val="tx1"/>
                </a:solidFill>
                <a:latin typeface="Nunito" pitchFamily="2" charset="77"/>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dirty="0"/>
          </a:p>
        </p:txBody>
      </p:sp>
      <p:pic>
        <p:nvPicPr>
          <p:cNvPr id="13" name="Image 12">
            <a:extLst>
              <a:ext uri="{FF2B5EF4-FFF2-40B4-BE49-F238E27FC236}">
                <a16:creationId xmlns:a16="http://schemas.microsoft.com/office/drawing/2014/main" xmlns="" id="{F4D48268-F5A7-8644-9667-5C8B7B48C5A4}"/>
              </a:ext>
            </a:extLst>
          </p:cNvPr>
          <p:cNvPicPr>
            <a:picLocks noChangeAspect="1"/>
          </p:cNvPicPr>
          <p:nvPr userDrawn="1"/>
        </p:nvPicPr>
        <p:blipFill>
          <a:blip r:embed="rId3"/>
          <a:stretch>
            <a:fillRect/>
          </a:stretch>
        </p:blipFill>
        <p:spPr>
          <a:xfrm>
            <a:off x="-705428" y="4972338"/>
            <a:ext cx="1410855" cy="1885662"/>
          </a:xfrm>
          <a:prstGeom prst="rect">
            <a:avLst/>
          </a:prstGeom>
        </p:spPr>
      </p:pic>
    </p:spTree>
    <p:extLst>
      <p:ext uri="{BB962C8B-B14F-4D97-AF65-F5344CB8AC3E}">
        <p14:creationId xmlns:p14="http://schemas.microsoft.com/office/powerpoint/2010/main" val="133145972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xmlns="" id="{26A9508C-2CAA-C447-9E92-4E238C27FB8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dirty="0"/>
              <a:t>Modifiez le style du titre</a:t>
            </a:r>
          </a:p>
        </p:txBody>
      </p:sp>
      <p:sp>
        <p:nvSpPr>
          <p:cNvPr id="3" name="Espace réservé du texte 2">
            <a:extLst>
              <a:ext uri="{FF2B5EF4-FFF2-40B4-BE49-F238E27FC236}">
                <a16:creationId xmlns:a16="http://schemas.microsoft.com/office/drawing/2014/main" xmlns="" id="{CB9D1E51-AC47-6D4B-BD04-9FCA3E91ADA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e la date 3">
            <a:extLst>
              <a:ext uri="{FF2B5EF4-FFF2-40B4-BE49-F238E27FC236}">
                <a16:creationId xmlns:a16="http://schemas.microsoft.com/office/drawing/2014/main" xmlns="" id="{11800BAF-3C10-5C40-83F4-E754A74C151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Nunito" pitchFamily="2" charset="77"/>
              </a:defRPr>
            </a:lvl1pPr>
          </a:lstStyle>
          <a:p>
            <a:fld id="{E6B9A273-40B9-FE46-8D55-A0C7A2829088}" type="datetime1">
              <a:rPr lang="fr-FR" smtClean="0"/>
              <a:pPr/>
              <a:t>29/06/2022</a:t>
            </a:fld>
            <a:endParaRPr lang="fr-FR" dirty="0"/>
          </a:p>
        </p:txBody>
      </p:sp>
      <p:sp>
        <p:nvSpPr>
          <p:cNvPr id="5" name="Espace réservé du pied de page 4">
            <a:extLst>
              <a:ext uri="{FF2B5EF4-FFF2-40B4-BE49-F238E27FC236}">
                <a16:creationId xmlns:a16="http://schemas.microsoft.com/office/drawing/2014/main" xmlns="" id="{533CAF34-8D78-3E4B-87EC-A2D8F9CD5D1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Nunito" pitchFamily="2" charset="77"/>
              </a:defRPr>
            </a:lvl1pPr>
          </a:lstStyle>
          <a:p>
            <a:r>
              <a:rPr lang="fr-FR" dirty="0"/>
              <a:t>Mission nationale de Soutien aux actions de </a:t>
            </a:r>
            <a:r>
              <a:rPr lang="fr-FR" dirty="0" err="1"/>
              <a:t>prévention</a:t>
            </a:r>
            <a:r>
              <a:rPr lang="fr-FR" dirty="0"/>
              <a:t> des IAS</a:t>
            </a:r>
          </a:p>
        </p:txBody>
      </p:sp>
      <p:sp>
        <p:nvSpPr>
          <p:cNvPr id="6" name="Espace réservé du numéro de diapositive 5">
            <a:extLst>
              <a:ext uri="{FF2B5EF4-FFF2-40B4-BE49-F238E27FC236}">
                <a16:creationId xmlns:a16="http://schemas.microsoft.com/office/drawing/2014/main" xmlns="" id="{E7CDB485-8CA3-A846-A08C-4E8ACA0010C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Nunito" pitchFamily="2" charset="77"/>
              </a:defRPr>
            </a:lvl1pPr>
          </a:lstStyle>
          <a:p>
            <a:fld id="{24BDF6ED-2816-5E4A-85C7-CC85CE9663BF}" type="slidenum">
              <a:rPr lang="fr-FR" smtClean="0"/>
              <a:pPr/>
              <a:t>‹N°›</a:t>
            </a:fld>
            <a:endParaRPr lang="fr-FR" dirty="0"/>
          </a:p>
        </p:txBody>
      </p:sp>
    </p:spTree>
    <p:extLst>
      <p:ext uri="{BB962C8B-B14F-4D97-AF65-F5344CB8AC3E}">
        <p14:creationId xmlns:p14="http://schemas.microsoft.com/office/powerpoint/2010/main" val="640707234"/>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61" r:id="rId3"/>
    <p:sldLayoutId id="2147483662" r:id="rId4"/>
    <p:sldLayoutId id="2147483663" r:id="rId5"/>
    <p:sldLayoutId id="2147483664" r:id="rId6"/>
    <p:sldLayoutId id="2147483665" r:id="rId7"/>
    <p:sldLayoutId id="2147483650" r:id="rId8"/>
    <p:sldLayoutId id="2147483651" r:id="rId9"/>
    <p:sldLayoutId id="2147483652" r:id="rId10"/>
    <p:sldLayoutId id="2147483653" r:id="rId11"/>
    <p:sldLayoutId id="2147483654" r:id="rId12"/>
    <p:sldLayoutId id="2147483655" r:id="rId13"/>
    <p:sldLayoutId id="2147483656" r:id="rId14"/>
    <p:sldLayoutId id="2147483657" r:id="rId15"/>
    <p:sldLayoutId id="2147483658" r:id="rId16"/>
    <p:sldLayoutId id="2147483659" r:id="rId17"/>
  </p:sldLayoutIdLst>
  <mc:AlternateContent xmlns:mc="http://schemas.openxmlformats.org/markup-compatibility/2006" xmlns:p14="http://schemas.microsoft.com/office/powerpoint/2010/main">
    <mc:Choice Requires="p14">
      <p:transition p14:dur="10"/>
    </mc:Choice>
    <mc:Fallback xmlns="">
      <p:transition/>
    </mc:Fallback>
  </mc:AlternateContent>
  <p:hf hdr="0"/>
  <p:txStyles>
    <p:titleStyle>
      <a:lvl1pPr algn="l" defTabSz="914400" rtl="0" eaLnBrk="1" latinLnBrk="0" hangingPunct="1">
        <a:lnSpc>
          <a:spcPct val="90000"/>
        </a:lnSpc>
        <a:spcBef>
          <a:spcPct val="0"/>
        </a:spcBef>
        <a:buNone/>
        <a:defRPr sz="4400" b="1" i="0" kern="1200">
          <a:solidFill>
            <a:schemeClr val="tx2"/>
          </a:solidFill>
          <a:latin typeface="Nunito ExtraBold" pitchFamily="2" charset="77"/>
          <a:ea typeface="+mj-ea"/>
          <a:cs typeface="+mj-cs"/>
        </a:defRPr>
      </a:lvl1pPr>
    </p:titleStyle>
    <p:bodyStyle>
      <a:lvl1pPr marL="228600" indent="-228600" algn="l" defTabSz="914400" rtl="0" eaLnBrk="1" latinLnBrk="0" hangingPunct="1">
        <a:lnSpc>
          <a:spcPct val="90000"/>
        </a:lnSpc>
        <a:spcBef>
          <a:spcPts val="1000"/>
        </a:spcBef>
        <a:buClr>
          <a:schemeClr val="accent1"/>
        </a:buClr>
        <a:buSzPct val="100000"/>
        <a:buFont typeface="Helvetica" pitchFamily="2" charset="0"/>
        <a:buChar char="•"/>
        <a:defRPr sz="2400" b="0" i="0" kern="1200">
          <a:solidFill>
            <a:schemeClr val="tx1"/>
          </a:solidFill>
          <a:latin typeface="Nunito" pitchFamily="2" charset="77"/>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400" b="0" i="0" kern="1200">
          <a:solidFill>
            <a:schemeClr val="tx1"/>
          </a:solidFill>
          <a:latin typeface="Nunito" pitchFamily="2" charset="77"/>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2000" b="0" i="0" kern="1200">
          <a:solidFill>
            <a:schemeClr val="tx1"/>
          </a:solidFill>
          <a:latin typeface="Nunito" pitchFamily="2" charset="77"/>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800" b="0" i="0" kern="1200">
          <a:solidFill>
            <a:schemeClr val="tx1"/>
          </a:solidFill>
          <a:latin typeface="Nunito" pitchFamily="2" charset="77"/>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800" b="0" i="0" kern="1200">
          <a:solidFill>
            <a:schemeClr val="tx1"/>
          </a:solidFill>
          <a:latin typeface="Nunito"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2.xml"/><Relationship Id="rId1" Type="http://schemas.openxmlformats.org/officeDocument/2006/relationships/slideLayout" Target="../slideLayouts/slideLayout8.xml"/><Relationship Id="rId4" Type="http://schemas.openxmlformats.org/officeDocument/2006/relationships/image" Target="../media/image20.jpg"/></Relationships>
</file>

<file path=ppt/slides/_rels/slide1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xml"/><Relationship Id="rId1" Type="http://schemas.openxmlformats.org/officeDocument/2006/relationships/slideLayout" Target="../slideLayouts/slideLayout8.xml"/><Relationship Id="rId4" Type="http://schemas.openxmlformats.org/officeDocument/2006/relationships/image" Target="../media/image12.jpg"/></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5.xml"/><Relationship Id="rId1" Type="http://schemas.openxmlformats.org/officeDocument/2006/relationships/slideLayout" Target="../slideLayouts/slideLayout8.xml"/><Relationship Id="rId5" Type="http://schemas.openxmlformats.org/officeDocument/2006/relationships/image" Target="../media/image13.jpg"/><Relationship Id="rId4" Type="http://schemas.openxmlformats.org/officeDocument/2006/relationships/image" Target="../media/image12.jpg"/></Relationships>
</file>

<file path=ppt/slides/_rels/slide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6.xml"/><Relationship Id="rId1" Type="http://schemas.openxmlformats.org/officeDocument/2006/relationships/slideLayout" Target="../slideLayouts/slideLayout8.xml"/><Relationship Id="rId4" Type="http://schemas.openxmlformats.org/officeDocument/2006/relationships/image" Target="../media/image15.jp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a:extLst>
              <a:ext uri="{FF2B5EF4-FFF2-40B4-BE49-F238E27FC236}">
                <a16:creationId xmlns:a16="http://schemas.microsoft.com/office/drawing/2014/main" xmlns="" id="{A7F0B68D-1965-EB4A-9E77-E530A404C3C2}"/>
              </a:ext>
            </a:extLst>
          </p:cNvPr>
          <p:cNvSpPr>
            <a:spLocks noGrp="1"/>
          </p:cNvSpPr>
          <p:nvPr>
            <p:ph type="subTitle" idx="1"/>
          </p:nvPr>
        </p:nvSpPr>
        <p:spPr/>
        <p:txBody>
          <a:bodyPr/>
          <a:lstStyle/>
          <a:p>
            <a:r>
              <a:rPr lang="fr-FR" dirty="0" smtClean="0"/>
              <a:t>Georges Boudin (georges.boudin.pro@gmail.com)</a:t>
            </a:r>
          </a:p>
          <a:p>
            <a:r>
              <a:rPr lang="fr-FR" dirty="0" smtClean="0"/>
              <a:t>¨Psychologue Social – Ingénieur psycho-social</a:t>
            </a:r>
            <a:r>
              <a:rPr lang="fr-FR" dirty="0"/>
              <a:t/>
            </a:r>
            <a:br>
              <a:rPr lang="fr-FR" dirty="0"/>
            </a:br>
            <a:r>
              <a:rPr lang="fr-FR" dirty="0" smtClean="0"/>
              <a:t>Consultant pour le CPIAS-NA</a:t>
            </a:r>
            <a:endParaRPr lang="fr-FR" dirty="0"/>
          </a:p>
        </p:txBody>
      </p:sp>
      <p:sp>
        <p:nvSpPr>
          <p:cNvPr id="4" name="Espace réservé de la date 3">
            <a:extLst>
              <a:ext uri="{FF2B5EF4-FFF2-40B4-BE49-F238E27FC236}">
                <a16:creationId xmlns:a16="http://schemas.microsoft.com/office/drawing/2014/main" xmlns="" id="{7A5BA4BA-24CA-2041-BBC5-67A7806B08BA}"/>
              </a:ext>
            </a:extLst>
          </p:cNvPr>
          <p:cNvSpPr>
            <a:spLocks noGrp="1"/>
          </p:cNvSpPr>
          <p:nvPr>
            <p:ph type="dt" sz="half" idx="10"/>
          </p:nvPr>
        </p:nvSpPr>
        <p:spPr/>
        <p:txBody>
          <a:bodyPr/>
          <a:lstStyle/>
          <a:p>
            <a:r>
              <a:rPr lang="fr-FR" dirty="0" smtClean="0"/>
              <a:t>30-07-2022</a:t>
            </a:r>
            <a:endParaRPr lang="fr-FR" dirty="0"/>
          </a:p>
        </p:txBody>
      </p:sp>
      <p:sp>
        <p:nvSpPr>
          <p:cNvPr id="7" name="Titre 1">
            <a:extLst>
              <a:ext uri="{FF2B5EF4-FFF2-40B4-BE49-F238E27FC236}">
                <a16:creationId xmlns:a16="http://schemas.microsoft.com/office/drawing/2014/main" xmlns="" id="{F9F08F43-F4B1-9747-BC62-ADF4684874EC}"/>
              </a:ext>
            </a:extLst>
          </p:cNvPr>
          <p:cNvSpPr>
            <a:spLocks noGrp="1"/>
          </p:cNvSpPr>
          <p:nvPr>
            <p:ph type="ctrTitle"/>
          </p:nvPr>
        </p:nvSpPr>
        <p:spPr>
          <a:xfrm>
            <a:off x="2504928" y="1263880"/>
            <a:ext cx="9131894" cy="2261961"/>
          </a:xfrm>
        </p:spPr>
        <p:txBody>
          <a:bodyPr>
            <a:normAutofit/>
          </a:bodyPr>
          <a:lstStyle/>
          <a:p>
            <a:r>
              <a:rPr lang="fr-FR" dirty="0" smtClean="0"/>
              <a:t>Anticiper, </a:t>
            </a:r>
            <a:r>
              <a:rPr lang="fr-FR" dirty="0"/>
              <a:t>prévenir et gérer les </a:t>
            </a:r>
            <a:r>
              <a:rPr lang="fr-FR" dirty="0" smtClean="0"/>
              <a:t>conflits avec les soignants</a:t>
            </a:r>
            <a:endParaRPr lang="fr-FR" dirty="0">
              <a:effectLst/>
            </a:endParaRPr>
          </a:p>
        </p:txBody>
      </p:sp>
    </p:spTree>
    <p:extLst>
      <p:ext uri="{BB962C8B-B14F-4D97-AF65-F5344CB8AC3E}">
        <p14:creationId xmlns:p14="http://schemas.microsoft.com/office/powerpoint/2010/main" val="378005522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59CF9BF2-D699-E541-91C9-A8406B7A5986}"/>
              </a:ext>
            </a:extLst>
          </p:cNvPr>
          <p:cNvSpPr>
            <a:spLocks noGrp="1"/>
          </p:cNvSpPr>
          <p:nvPr>
            <p:ph type="title"/>
          </p:nvPr>
        </p:nvSpPr>
        <p:spPr/>
        <p:txBody>
          <a:bodyPr/>
          <a:lstStyle/>
          <a:p>
            <a:r>
              <a:rPr lang="fr-FR" dirty="0" smtClean="0"/>
              <a:t>Retour sur l’image</a:t>
            </a:r>
            <a:endParaRPr lang="fr-FR" dirty="0">
              <a:effectLst/>
            </a:endParaRPr>
          </a:p>
        </p:txBody>
      </p:sp>
      <p:sp>
        <p:nvSpPr>
          <p:cNvPr id="4" name="Espace réservé de la date 3">
            <a:extLst>
              <a:ext uri="{FF2B5EF4-FFF2-40B4-BE49-F238E27FC236}">
                <a16:creationId xmlns:a16="http://schemas.microsoft.com/office/drawing/2014/main" xmlns="" id="{73A70B30-07BC-894E-A7A4-F342B5A0FF13}"/>
              </a:ext>
            </a:extLst>
          </p:cNvPr>
          <p:cNvSpPr>
            <a:spLocks noGrp="1"/>
          </p:cNvSpPr>
          <p:nvPr>
            <p:ph type="dt" sz="half" idx="10"/>
          </p:nvPr>
        </p:nvSpPr>
        <p:spPr>
          <a:xfrm>
            <a:off x="838200" y="6356350"/>
            <a:ext cx="2743200" cy="365125"/>
          </a:xfrm>
        </p:spPr>
        <p:txBody>
          <a:bodyPr/>
          <a:lstStyle/>
          <a:p>
            <a:fld id="{1A26A4E3-80FE-3E44-9EC7-3C2844569FAB}" type="datetime1">
              <a:rPr lang="fr-FR" smtClean="0"/>
              <a:t>30/06/2022</a:t>
            </a:fld>
            <a:endParaRPr lang="fr-FR"/>
          </a:p>
        </p:txBody>
      </p:sp>
      <p:sp>
        <p:nvSpPr>
          <p:cNvPr id="5" name="Espace réservé du pied de page 4">
            <a:extLst>
              <a:ext uri="{FF2B5EF4-FFF2-40B4-BE49-F238E27FC236}">
                <a16:creationId xmlns:a16="http://schemas.microsoft.com/office/drawing/2014/main" xmlns="" id="{8B6BF2C2-86FB-6241-8237-B4EA6EEEBEE9}"/>
              </a:ext>
            </a:extLst>
          </p:cNvPr>
          <p:cNvSpPr>
            <a:spLocks noGrp="1"/>
          </p:cNvSpPr>
          <p:nvPr>
            <p:ph type="ftr" sz="quarter" idx="11"/>
          </p:nvPr>
        </p:nvSpPr>
        <p:spPr>
          <a:xfrm>
            <a:off x="4038600" y="6356350"/>
            <a:ext cx="6600092" cy="365125"/>
          </a:xfrm>
        </p:spPr>
        <p:txBody>
          <a:bodyPr/>
          <a:lstStyle/>
          <a:p>
            <a:r>
              <a:rPr lang="fr-FR" dirty="0" smtClean="0"/>
              <a:t>« Anticiper</a:t>
            </a:r>
            <a:r>
              <a:rPr lang="fr-FR" dirty="0"/>
              <a:t>, prévenir et gérer les conflits avec les </a:t>
            </a:r>
            <a:r>
              <a:rPr lang="fr-FR" dirty="0" smtClean="0"/>
              <a:t>soignants »  </a:t>
            </a:r>
            <a:endParaRPr lang="fr-FR" dirty="0"/>
          </a:p>
        </p:txBody>
      </p:sp>
      <p:sp>
        <p:nvSpPr>
          <p:cNvPr id="6" name="Espace réservé du numéro de diapositive 5">
            <a:extLst>
              <a:ext uri="{FF2B5EF4-FFF2-40B4-BE49-F238E27FC236}">
                <a16:creationId xmlns:a16="http://schemas.microsoft.com/office/drawing/2014/main" xmlns="" id="{93489700-401C-8D49-8E40-9AFD4B503A76}"/>
              </a:ext>
            </a:extLst>
          </p:cNvPr>
          <p:cNvSpPr>
            <a:spLocks noGrp="1"/>
          </p:cNvSpPr>
          <p:nvPr>
            <p:ph type="sldNum" sz="quarter" idx="12"/>
          </p:nvPr>
        </p:nvSpPr>
        <p:spPr>
          <a:xfrm>
            <a:off x="10717822" y="6356350"/>
            <a:ext cx="635977" cy="365125"/>
          </a:xfrm>
        </p:spPr>
        <p:txBody>
          <a:bodyPr/>
          <a:lstStyle/>
          <a:p>
            <a:fld id="{24BDF6ED-2816-5E4A-85C7-CC85CE9663BF}" type="slidenum">
              <a:rPr lang="fr-FR" smtClean="0"/>
              <a:t>10</a:t>
            </a:fld>
            <a:endParaRPr lang="fr-FR" dirty="0"/>
          </a:p>
        </p:txBody>
      </p:sp>
      <p:pic>
        <p:nvPicPr>
          <p:cNvPr id="3" name="Imag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7875" y="1555346"/>
            <a:ext cx="8096250" cy="4238625"/>
          </a:xfrm>
          <a:prstGeom prst="rect">
            <a:avLst/>
          </a:prstGeom>
        </p:spPr>
      </p:pic>
    </p:spTree>
    <p:extLst>
      <p:ext uri="{BB962C8B-B14F-4D97-AF65-F5344CB8AC3E}">
        <p14:creationId xmlns:p14="http://schemas.microsoft.com/office/powerpoint/2010/main" val="22428064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xmlns="" id="{73A70B30-07BC-894E-A7A4-F342B5A0FF13}"/>
              </a:ext>
            </a:extLst>
          </p:cNvPr>
          <p:cNvSpPr>
            <a:spLocks noGrp="1"/>
          </p:cNvSpPr>
          <p:nvPr>
            <p:ph type="dt" sz="half" idx="10"/>
          </p:nvPr>
        </p:nvSpPr>
        <p:spPr>
          <a:xfrm>
            <a:off x="838200" y="6356350"/>
            <a:ext cx="2743200" cy="365125"/>
          </a:xfrm>
        </p:spPr>
        <p:txBody>
          <a:bodyPr/>
          <a:lstStyle/>
          <a:p>
            <a:fld id="{1A26A4E3-80FE-3E44-9EC7-3C2844569FAB}" type="datetime1">
              <a:rPr lang="fr-FR" sz="600" smtClean="0">
                <a:latin typeface="Nunito" panose="020B0604020202020204" charset="0"/>
              </a:rPr>
              <a:t>29/06/2022</a:t>
            </a:fld>
            <a:endParaRPr lang="fr-FR" sz="600">
              <a:latin typeface="Nunito" panose="020B0604020202020204" charset="0"/>
            </a:endParaRPr>
          </a:p>
        </p:txBody>
      </p:sp>
      <p:sp>
        <p:nvSpPr>
          <p:cNvPr id="5" name="Espace réservé du pied de page 4">
            <a:extLst>
              <a:ext uri="{FF2B5EF4-FFF2-40B4-BE49-F238E27FC236}">
                <a16:creationId xmlns:a16="http://schemas.microsoft.com/office/drawing/2014/main" xmlns="" id="{8B6BF2C2-86FB-6241-8237-B4EA6EEEBEE9}"/>
              </a:ext>
            </a:extLst>
          </p:cNvPr>
          <p:cNvSpPr>
            <a:spLocks noGrp="1"/>
          </p:cNvSpPr>
          <p:nvPr>
            <p:ph type="ftr" sz="quarter" idx="11"/>
          </p:nvPr>
        </p:nvSpPr>
        <p:spPr>
          <a:xfrm>
            <a:off x="4038600" y="6356350"/>
            <a:ext cx="6600092" cy="365125"/>
          </a:xfrm>
        </p:spPr>
        <p:txBody>
          <a:bodyPr/>
          <a:lstStyle/>
          <a:p>
            <a:r>
              <a:rPr lang="fr-FR" sz="600" dirty="0" smtClean="0">
                <a:latin typeface="Nunito" panose="020B0604020202020204" charset="0"/>
              </a:rPr>
              <a:t>« Anticiper</a:t>
            </a:r>
            <a:r>
              <a:rPr lang="fr-FR" sz="600" dirty="0">
                <a:latin typeface="Nunito" panose="020B0604020202020204" charset="0"/>
              </a:rPr>
              <a:t>, prévenir et gérer les conflits avec les </a:t>
            </a:r>
            <a:r>
              <a:rPr lang="fr-FR" sz="600" dirty="0" smtClean="0">
                <a:latin typeface="Nunito" panose="020B0604020202020204" charset="0"/>
              </a:rPr>
              <a:t>soignants »  </a:t>
            </a:r>
            <a:endParaRPr lang="fr-FR" sz="600" dirty="0">
              <a:latin typeface="Nunito" panose="020B0604020202020204" charset="0"/>
            </a:endParaRPr>
          </a:p>
        </p:txBody>
      </p:sp>
      <p:sp>
        <p:nvSpPr>
          <p:cNvPr id="6" name="Espace réservé du numéro de diapositive 5">
            <a:extLst>
              <a:ext uri="{FF2B5EF4-FFF2-40B4-BE49-F238E27FC236}">
                <a16:creationId xmlns:a16="http://schemas.microsoft.com/office/drawing/2014/main" xmlns="" id="{93489700-401C-8D49-8E40-9AFD4B503A76}"/>
              </a:ext>
            </a:extLst>
          </p:cNvPr>
          <p:cNvSpPr>
            <a:spLocks noGrp="1"/>
          </p:cNvSpPr>
          <p:nvPr>
            <p:ph type="sldNum" sz="quarter" idx="12"/>
          </p:nvPr>
        </p:nvSpPr>
        <p:spPr>
          <a:xfrm>
            <a:off x="10717822" y="6356350"/>
            <a:ext cx="635977" cy="365125"/>
          </a:xfrm>
        </p:spPr>
        <p:txBody>
          <a:bodyPr/>
          <a:lstStyle/>
          <a:p>
            <a:fld id="{24BDF6ED-2816-5E4A-85C7-CC85CE9663BF}" type="slidenum">
              <a:rPr lang="fr-FR" sz="600" smtClean="0">
                <a:latin typeface="Nunito" panose="020B0604020202020204" charset="0"/>
              </a:rPr>
              <a:t>11</a:t>
            </a:fld>
            <a:endParaRPr lang="fr-FR" sz="600" dirty="0">
              <a:latin typeface="Nunito" panose="020B0604020202020204" charset="0"/>
            </a:endParaRPr>
          </a:p>
        </p:txBody>
      </p:sp>
      <p:sp>
        <p:nvSpPr>
          <p:cNvPr id="25" name="Titre 1">
            <a:extLst>
              <a:ext uri="{FF2B5EF4-FFF2-40B4-BE49-F238E27FC236}">
                <a16:creationId xmlns:a16="http://schemas.microsoft.com/office/drawing/2014/main" xmlns="" id="{59CF9BF2-D699-E541-91C9-A8406B7A5986}"/>
              </a:ext>
            </a:extLst>
          </p:cNvPr>
          <p:cNvSpPr>
            <a:spLocks noGrp="1"/>
          </p:cNvSpPr>
          <p:nvPr>
            <p:ph type="title"/>
          </p:nvPr>
        </p:nvSpPr>
        <p:spPr>
          <a:xfrm>
            <a:off x="838200" y="365125"/>
            <a:ext cx="10515600" cy="1325563"/>
          </a:xfrm>
        </p:spPr>
        <p:txBody>
          <a:bodyPr/>
          <a:lstStyle/>
          <a:p>
            <a:r>
              <a:rPr lang="fr-FR" dirty="0" smtClean="0">
                <a:effectLst/>
              </a:rPr>
              <a:t>Anticiper et prévenir les conflits</a:t>
            </a:r>
            <a:endParaRPr lang="fr-FR" dirty="0">
              <a:effectLst/>
            </a:endParaRPr>
          </a:p>
        </p:txBody>
      </p:sp>
      <p:sp>
        <p:nvSpPr>
          <p:cNvPr id="7" name="Titre 4">
            <a:extLst>
              <a:ext uri="{FF2B5EF4-FFF2-40B4-BE49-F238E27FC236}">
                <a16:creationId xmlns:a16="http://schemas.microsoft.com/office/drawing/2014/main" xmlns="" id="{C7BB8188-BCEF-7B45-AE81-D8623E253BC1}"/>
              </a:ext>
            </a:extLst>
          </p:cNvPr>
          <p:cNvSpPr txBox="1">
            <a:spLocks/>
          </p:cNvSpPr>
          <p:nvPr/>
        </p:nvSpPr>
        <p:spPr>
          <a:xfrm>
            <a:off x="696054" y="2634215"/>
            <a:ext cx="10596691" cy="75920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i="0" kern="1200">
                <a:solidFill>
                  <a:schemeClr val="tx2"/>
                </a:solidFill>
                <a:latin typeface="Nunito ExtraBold" pitchFamily="2" charset="77"/>
                <a:ea typeface="+mj-ea"/>
                <a:cs typeface="+mj-cs"/>
              </a:defRPr>
            </a:lvl1pPr>
          </a:lstStyle>
          <a:p>
            <a:pPr algn="ctr"/>
            <a:r>
              <a:rPr lang="fr-FR" sz="2800" dirty="0" smtClean="0">
                <a:latin typeface="Nunito" panose="020B0604020202020204" charset="0"/>
              </a:rPr>
              <a:t>Importance de connaitre son audience ! </a:t>
            </a:r>
            <a:endParaRPr lang="fr-FR" sz="2800" dirty="0">
              <a:latin typeface="Nunito" panose="020B0604020202020204" charset="0"/>
            </a:endParaRPr>
          </a:p>
        </p:txBody>
      </p:sp>
      <p:sp>
        <p:nvSpPr>
          <p:cNvPr id="10" name="Titre 4">
            <a:extLst>
              <a:ext uri="{FF2B5EF4-FFF2-40B4-BE49-F238E27FC236}">
                <a16:creationId xmlns:a16="http://schemas.microsoft.com/office/drawing/2014/main" xmlns="" id="{C7BB8188-BCEF-7B45-AE81-D8623E253BC1}"/>
              </a:ext>
            </a:extLst>
          </p:cNvPr>
          <p:cNvSpPr txBox="1">
            <a:spLocks/>
          </p:cNvSpPr>
          <p:nvPr/>
        </p:nvSpPr>
        <p:spPr>
          <a:xfrm>
            <a:off x="1412146" y="3543800"/>
            <a:ext cx="6807200" cy="7538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i="0" kern="1200">
                <a:solidFill>
                  <a:schemeClr val="tx2"/>
                </a:solidFill>
                <a:latin typeface="Nunito ExtraBold" pitchFamily="2" charset="77"/>
                <a:ea typeface="+mj-ea"/>
                <a:cs typeface="+mj-cs"/>
              </a:defRPr>
            </a:lvl1pPr>
          </a:lstStyle>
          <a:p>
            <a:pPr algn="ctr"/>
            <a:r>
              <a:rPr lang="fr-FR" sz="2800" dirty="0" smtClean="0">
                <a:latin typeface="Nunito" panose="020B0604020202020204" charset="0"/>
              </a:rPr>
              <a:t>Caractéristiques professionnelles</a:t>
            </a:r>
            <a:endParaRPr lang="fr-FR" sz="2800" dirty="0">
              <a:latin typeface="Nunito" panose="020B0604020202020204" charset="0"/>
            </a:endParaRPr>
          </a:p>
        </p:txBody>
      </p:sp>
      <p:sp>
        <p:nvSpPr>
          <p:cNvPr id="11" name="Titre 4">
            <a:extLst>
              <a:ext uri="{FF2B5EF4-FFF2-40B4-BE49-F238E27FC236}">
                <a16:creationId xmlns:a16="http://schemas.microsoft.com/office/drawing/2014/main" xmlns="" id="{C7BB8188-BCEF-7B45-AE81-D8623E253BC1}"/>
              </a:ext>
            </a:extLst>
          </p:cNvPr>
          <p:cNvSpPr txBox="1">
            <a:spLocks/>
          </p:cNvSpPr>
          <p:nvPr/>
        </p:nvSpPr>
        <p:spPr>
          <a:xfrm>
            <a:off x="696054" y="4297636"/>
            <a:ext cx="7747000" cy="67895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i="0" kern="1200">
                <a:solidFill>
                  <a:schemeClr val="tx2"/>
                </a:solidFill>
                <a:latin typeface="Nunito ExtraBold" pitchFamily="2" charset="77"/>
                <a:ea typeface="+mj-ea"/>
                <a:cs typeface="+mj-cs"/>
              </a:defRPr>
            </a:lvl1pPr>
          </a:lstStyle>
          <a:p>
            <a:pPr algn="ctr"/>
            <a:r>
              <a:rPr lang="fr-FR" sz="2800" dirty="0" smtClean="0">
                <a:latin typeface="Nunito" panose="020B0604020202020204" charset="0"/>
              </a:rPr>
              <a:t>Caractéristiques personnelles</a:t>
            </a:r>
            <a:endParaRPr lang="fr-FR" sz="2800" dirty="0">
              <a:latin typeface="Nunito" panose="020B0604020202020204" charset="0"/>
            </a:endParaRPr>
          </a:p>
        </p:txBody>
      </p:sp>
      <p:sp>
        <p:nvSpPr>
          <p:cNvPr id="12" name="Flèche courbée vers la droite 11"/>
          <p:cNvSpPr/>
          <p:nvPr/>
        </p:nvSpPr>
        <p:spPr>
          <a:xfrm>
            <a:off x="1412146" y="3304518"/>
            <a:ext cx="419100" cy="710748"/>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5" name="Flèche courbée vers la droite 14"/>
          <p:cNvSpPr/>
          <p:nvPr/>
        </p:nvSpPr>
        <p:spPr>
          <a:xfrm>
            <a:off x="1412146" y="4047158"/>
            <a:ext cx="419100" cy="710748"/>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6" name="Titre 4">
            <a:extLst>
              <a:ext uri="{FF2B5EF4-FFF2-40B4-BE49-F238E27FC236}">
                <a16:creationId xmlns:a16="http://schemas.microsoft.com/office/drawing/2014/main" xmlns="" id="{C7BB8188-BCEF-7B45-AE81-D8623E253BC1}"/>
              </a:ext>
            </a:extLst>
          </p:cNvPr>
          <p:cNvSpPr txBox="1">
            <a:spLocks/>
          </p:cNvSpPr>
          <p:nvPr/>
        </p:nvSpPr>
        <p:spPr>
          <a:xfrm>
            <a:off x="1054100" y="5040276"/>
            <a:ext cx="7523292" cy="67895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i="0" kern="1200">
                <a:solidFill>
                  <a:schemeClr val="tx2"/>
                </a:solidFill>
                <a:latin typeface="Nunito ExtraBold" pitchFamily="2" charset="77"/>
                <a:ea typeface="+mj-ea"/>
                <a:cs typeface="+mj-cs"/>
              </a:defRPr>
            </a:lvl1pPr>
          </a:lstStyle>
          <a:p>
            <a:pPr algn="ctr"/>
            <a:r>
              <a:rPr lang="fr-FR" sz="2800" dirty="0" smtClean="0">
                <a:latin typeface="Nunito" panose="020B0604020202020204" charset="0"/>
              </a:rPr>
              <a:t>Toutes informations pertinentes !</a:t>
            </a:r>
            <a:endParaRPr lang="fr-FR" sz="2800" dirty="0">
              <a:latin typeface="Nunito" panose="020B0604020202020204" charset="0"/>
            </a:endParaRPr>
          </a:p>
        </p:txBody>
      </p:sp>
      <p:sp>
        <p:nvSpPr>
          <p:cNvPr id="17" name="Flèche courbée vers la droite 16"/>
          <p:cNvSpPr/>
          <p:nvPr/>
        </p:nvSpPr>
        <p:spPr>
          <a:xfrm>
            <a:off x="1412146" y="4756760"/>
            <a:ext cx="419100" cy="710748"/>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pic>
        <p:nvPicPr>
          <p:cNvPr id="2" name="Imag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33432" y="1678424"/>
            <a:ext cx="1865376" cy="1865376"/>
          </a:xfrm>
          <a:prstGeom prst="rect">
            <a:avLst/>
          </a:prstGeom>
        </p:spPr>
      </p:pic>
    </p:spTree>
    <p:extLst>
      <p:ext uri="{BB962C8B-B14F-4D97-AF65-F5344CB8AC3E}">
        <p14:creationId xmlns:p14="http://schemas.microsoft.com/office/powerpoint/2010/main" val="53749924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11" grpId="0"/>
      <p:bldP spid="12" grpId="0" animBg="1"/>
      <p:bldP spid="15" grpId="0" animBg="1"/>
      <p:bldP spid="16" grpId="0"/>
      <p:bldP spid="1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xmlns="" id="{73A70B30-07BC-894E-A7A4-F342B5A0FF13}"/>
              </a:ext>
            </a:extLst>
          </p:cNvPr>
          <p:cNvSpPr>
            <a:spLocks noGrp="1"/>
          </p:cNvSpPr>
          <p:nvPr>
            <p:ph type="dt" sz="half" idx="10"/>
          </p:nvPr>
        </p:nvSpPr>
        <p:spPr>
          <a:xfrm>
            <a:off x="838200" y="6356350"/>
            <a:ext cx="2743200" cy="365125"/>
          </a:xfrm>
        </p:spPr>
        <p:txBody>
          <a:bodyPr/>
          <a:lstStyle/>
          <a:p>
            <a:fld id="{1A26A4E3-80FE-3E44-9EC7-3C2844569FAB}" type="datetime1">
              <a:rPr lang="fr-FR" sz="600" smtClean="0">
                <a:latin typeface="Nunito" panose="020B0604020202020204" charset="0"/>
              </a:rPr>
              <a:t>29/06/2022</a:t>
            </a:fld>
            <a:endParaRPr lang="fr-FR" sz="600">
              <a:latin typeface="Nunito" panose="020B0604020202020204" charset="0"/>
            </a:endParaRPr>
          </a:p>
        </p:txBody>
      </p:sp>
      <p:sp>
        <p:nvSpPr>
          <p:cNvPr id="5" name="Espace réservé du pied de page 4">
            <a:extLst>
              <a:ext uri="{FF2B5EF4-FFF2-40B4-BE49-F238E27FC236}">
                <a16:creationId xmlns:a16="http://schemas.microsoft.com/office/drawing/2014/main" xmlns="" id="{8B6BF2C2-86FB-6241-8237-B4EA6EEEBEE9}"/>
              </a:ext>
            </a:extLst>
          </p:cNvPr>
          <p:cNvSpPr>
            <a:spLocks noGrp="1"/>
          </p:cNvSpPr>
          <p:nvPr>
            <p:ph type="ftr" sz="quarter" idx="11"/>
          </p:nvPr>
        </p:nvSpPr>
        <p:spPr>
          <a:xfrm>
            <a:off x="4038600" y="6356350"/>
            <a:ext cx="6600092" cy="365125"/>
          </a:xfrm>
        </p:spPr>
        <p:txBody>
          <a:bodyPr/>
          <a:lstStyle/>
          <a:p>
            <a:r>
              <a:rPr lang="fr-FR" sz="600" dirty="0" smtClean="0">
                <a:latin typeface="Nunito" panose="020B0604020202020204" charset="0"/>
              </a:rPr>
              <a:t>« Anticiper</a:t>
            </a:r>
            <a:r>
              <a:rPr lang="fr-FR" sz="600" dirty="0">
                <a:latin typeface="Nunito" panose="020B0604020202020204" charset="0"/>
              </a:rPr>
              <a:t>, prévenir et gérer les conflits avec les </a:t>
            </a:r>
            <a:r>
              <a:rPr lang="fr-FR" sz="600" dirty="0" smtClean="0">
                <a:latin typeface="Nunito" panose="020B0604020202020204" charset="0"/>
              </a:rPr>
              <a:t>soignants »  </a:t>
            </a:r>
            <a:endParaRPr lang="fr-FR" sz="600" dirty="0">
              <a:latin typeface="Nunito" panose="020B0604020202020204" charset="0"/>
            </a:endParaRPr>
          </a:p>
        </p:txBody>
      </p:sp>
      <p:sp>
        <p:nvSpPr>
          <p:cNvPr id="6" name="Espace réservé du numéro de diapositive 5">
            <a:extLst>
              <a:ext uri="{FF2B5EF4-FFF2-40B4-BE49-F238E27FC236}">
                <a16:creationId xmlns:a16="http://schemas.microsoft.com/office/drawing/2014/main" xmlns="" id="{93489700-401C-8D49-8E40-9AFD4B503A76}"/>
              </a:ext>
            </a:extLst>
          </p:cNvPr>
          <p:cNvSpPr>
            <a:spLocks noGrp="1"/>
          </p:cNvSpPr>
          <p:nvPr>
            <p:ph type="sldNum" sz="quarter" idx="12"/>
          </p:nvPr>
        </p:nvSpPr>
        <p:spPr>
          <a:xfrm>
            <a:off x="10717822" y="6356350"/>
            <a:ext cx="635977" cy="365125"/>
          </a:xfrm>
        </p:spPr>
        <p:txBody>
          <a:bodyPr/>
          <a:lstStyle/>
          <a:p>
            <a:fld id="{24BDF6ED-2816-5E4A-85C7-CC85CE9663BF}" type="slidenum">
              <a:rPr lang="fr-FR" sz="600" smtClean="0">
                <a:latin typeface="Nunito" panose="020B0604020202020204" charset="0"/>
              </a:rPr>
              <a:t>12</a:t>
            </a:fld>
            <a:endParaRPr lang="fr-FR" sz="600" dirty="0">
              <a:latin typeface="Nunito" panose="020B0604020202020204" charset="0"/>
            </a:endParaRPr>
          </a:p>
        </p:txBody>
      </p:sp>
      <p:sp>
        <p:nvSpPr>
          <p:cNvPr id="25" name="Titre 1">
            <a:extLst>
              <a:ext uri="{FF2B5EF4-FFF2-40B4-BE49-F238E27FC236}">
                <a16:creationId xmlns:a16="http://schemas.microsoft.com/office/drawing/2014/main" xmlns="" id="{59CF9BF2-D699-E541-91C9-A8406B7A5986}"/>
              </a:ext>
            </a:extLst>
          </p:cNvPr>
          <p:cNvSpPr>
            <a:spLocks noGrp="1"/>
          </p:cNvSpPr>
          <p:nvPr>
            <p:ph type="title"/>
          </p:nvPr>
        </p:nvSpPr>
        <p:spPr>
          <a:xfrm>
            <a:off x="838200" y="365125"/>
            <a:ext cx="10515600" cy="1325563"/>
          </a:xfrm>
        </p:spPr>
        <p:txBody>
          <a:bodyPr/>
          <a:lstStyle/>
          <a:p>
            <a:r>
              <a:rPr lang="fr-FR" dirty="0" smtClean="0">
                <a:effectLst/>
              </a:rPr>
              <a:t>Anticiper et prévenir les conflits</a:t>
            </a:r>
            <a:endParaRPr lang="fr-FR" dirty="0">
              <a:effectLst/>
            </a:endParaRPr>
          </a:p>
        </p:txBody>
      </p:sp>
      <p:sp>
        <p:nvSpPr>
          <p:cNvPr id="7" name="Titre 4">
            <a:extLst>
              <a:ext uri="{FF2B5EF4-FFF2-40B4-BE49-F238E27FC236}">
                <a16:creationId xmlns:a16="http://schemas.microsoft.com/office/drawing/2014/main" xmlns="" id="{C7BB8188-BCEF-7B45-AE81-D8623E253BC1}"/>
              </a:ext>
            </a:extLst>
          </p:cNvPr>
          <p:cNvSpPr txBox="1">
            <a:spLocks/>
          </p:cNvSpPr>
          <p:nvPr/>
        </p:nvSpPr>
        <p:spPr>
          <a:xfrm>
            <a:off x="338008" y="1729997"/>
            <a:ext cx="10596691" cy="75920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i="0" kern="1200">
                <a:solidFill>
                  <a:schemeClr val="tx2"/>
                </a:solidFill>
                <a:latin typeface="Nunito ExtraBold" pitchFamily="2" charset="77"/>
                <a:ea typeface="+mj-ea"/>
                <a:cs typeface="+mj-cs"/>
              </a:defRPr>
            </a:lvl1pPr>
          </a:lstStyle>
          <a:p>
            <a:pPr algn="ctr"/>
            <a:r>
              <a:rPr lang="fr-FR" sz="2800" dirty="0" smtClean="0">
                <a:latin typeface="Nunito" panose="020B0604020202020204" charset="0"/>
              </a:rPr>
              <a:t>Importance de connaitre son audience ! </a:t>
            </a:r>
            <a:endParaRPr lang="fr-FR" sz="2800" dirty="0">
              <a:latin typeface="Nunito" panose="020B0604020202020204" charset="0"/>
            </a:endParaRPr>
          </a:p>
        </p:txBody>
      </p:sp>
      <p:sp>
        <p:nvSpPr>
          <p:cNvPr id="13" name="Titre 4">
            <a:extLst>
              <a:ext uri="{FF2B5EF4-FFF2-40B4-BE49-F238E27FC236}">
                <a16:creationId xmlns:a16="http://schemas.microsoft.com/office/drawing/2014/main" xmlns="" id="{C7BB8188-BCEF-7B45-AE81-D8623E253BC1}"/>
              </a:ext>
            </a:extLst>
          </p:cNvPr>
          <p:cNvSpPr txBox="1">
            <a:spLocks/>
          </p:cNvSpPr>
          <p:nvPr/>
        </p:nvSpPr>
        <p:spPr>
          <a:xfrm>
            <a:off x="696054" y="2452794"/>
            <a:ext cx="10596691" cy="75920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i="0" kern="1200">
                <a:solidFill>
                  <a:schemeClr val="tx2"/>
                </a:solidFill>
                <a:latin typeface="Nunito ExtraBold" pitchFamily="2" charset="77"/>
                <a:ea typeface="+mj-ea"/>
                <a:cs typeface="+mj-cs"/>
              </a:defRPr>
            </a:lvl1pPr>
          </a:lstStyle>
          <a:p>
            <a:pPr algn="ctr"/>
            <a:r>
              <a:rPr lang="fr-FR" sz="2800" dirty="0" smtClean="0">
                <a:latin typeface="Nunito" panose="020B0604020202020204" charset="0"/>
              </a:rPr>
              <a:t>Prendre la perspective de l’audience</a:t>
            </a:r>
            <a:endParaRPr lang="fr-FR" sz="2800" dirty="0">
              <a:latin typeface="Nunito" panose="020B0604020202020204" charset="0"/>
            </a:endParaRPr>
          </a:p>
        </p:txBody>
      </p:sp>
      <p:pic>
        <p:nvPicPr>
          <p:cNvPr id="2" name="Imag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43091" y="3396092"/>
            <a:ext cx="1744933" cy="2617062"/>
          </a:xfrm>
          <a:prstGeom prst="rect">
            <a:avLst/>
          </a:prstGeom>
        </p:spPr>
      </p:pic>
      <p:pic>
        <p:nvPicPr>
          <p:cNvPr id="3" name="Imag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28865" y="3396092"/>
            <a:ext cx="1745586" cy="2617062"/>
          </a:xfrm>
          <a:prstGeom prst="rect">
            <a:avLst/>
          </a:prstGeom>
        </p:spPr>
      </p:pic>
      <p:sp>
        <p:nvSpPr>
          <p:cNvPr id="18" name="Titre 1">
            <a:extLst>
              <a:ext uri="{FF2B5EF4-FFF2-40B4-BE49-F238E27FC236}">
                <a16:creationId xmlns:a16="http://schemas.microsoft.com/office/drawing/2014/main" xmlns="" id="{59CF9BF2-D699-E541-91C9-A8406B7A5986}"/>
              </a:ext>
            </a:extLst>
          </p:cNvPr>
          <p:cNvSpPr txBox="1">
            <a:spLocks/>
          </p:cNvSpPr>
          <p:nvPr/>
        </p:nvSpPr>
        <p:spPr>
          <a:xfrm>
            <a:off x="603741" y="3936071"/>
            <a:ext cx="183935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i="0" kern="1200">
                <a:solidFill>
                  <a:schemeClr val="tx2"/>
                </a:solidFill>
                <a:latin typeface="Nunito ExtraBold" pitchFamily="2" charset="77"/>
                <a:ea typeface="+mj-ea"/>
                <a:cs typeface="+mj-cs"/>
              </a:defRPr>
            </a:lvl1pPr>
          </a:lstStyle>
          <a:p>
            <a:r>
              <a:rPr lang="fr-FR" sz="3200" dirty="0" smtClean="0">
                <a:latin typeface="Nunito" panose="020B0604020202020204" charset="0"/>
              </a:rPr>
              <a:t>Médecin</a:t>
            </a:r>
            <a:endParaRPr lang="fr-FR" sz="3200" dirty="0">
              <a:latin typeface="Nunito" panose="020B0604020202020204" charset="0"/>
            </a:endParaRPr>
          </a:p>
        </p:txBody>
      </p:sp>
      <p:sp>
        <p:nvSpPr>
          <p:cNvPr id="19" name="Titre 1">
            <a:extLst>
              <a:ext uri="{FF2B5EF4-FFF2-40B4-BE49-F238E27FC236}">
                <a16:creationId xmlns:a16="http://schemas.microsoft.com/office/drawing/2014/main" xmlns="" id="{59CF9BF2-D699-E541-91C9-A8406B7A5986}"/>
              </a:ext>
            </a:extLst>
          </p:cNvPr>
          <p:cNvSpPr txBox="1">
            <a:spLocks/>
          </p:cNvSpPr>
          <p:nvPr/>
        </p:nvSpPr>
        <p:spPr>
          <a:xfrm>
            <a:off x="9678763" y="3936071"/>
            <a:ext cx="2714093"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i="0" kern="1200">
                <a:solidFill>
                  <a:schemeClr val="tx2"/>
                </a:solidFill>
                <a:latin typeface="Nunito ExtraBold" pitchFamily="2" charset="77"/>
                <a:ea typeface="+mj-ea"/>
                <a:cs typeface="+mj-cs"/>
              </a:defRPr>
            </a:lvl1pPr>
          </a:lstStyle>
          <a:p>
            <a:r>
              <a:rPr lang="fr-FR" sz="3200" dirty="0" smtClean="0">
                <a:latin typeface="Nunito" panose="020B0604020202020204" charset="0"/>
              </a:rPr>
              <a:t>Études scientifiques</a:t>
            </a:r>
            <a:endParaRPr lang="fr-FR" sz="3200" dirty="0">
              <a:latin typeface="Nunito" panose="020B0604020202020204" charset="0"/>
            </a:endParaRPr>
          </a:p>
        </p:txBody>
      </p:sp>
    </p:spTree>
    <p:extLst>
      <p:ext uri="{BB962C8B-B14F-4D97-AF65-F5344CB8AC3E}">
        <p14:creationId xmlns:p14="http://schemas.microsoft.com/office/powerpoint/2010/main" val="8031852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8"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xmlns="" id="{73A70B30-07BC-894E-A7A4-F342B5A0FF13}"/>
              </a:ext>
            </a:extLst>
          </p:cNvPr>
          <p:cNvSpPr>
            <a:spLocks noGrp="1"/>
          </p:cNvSpPr>
          <p:nvPr>
            <p:ph type="dt" sz="half" idx="10"/>
          </p:nvPr>
        </p:nvSpPr>
        <p:spPr>
          <a:xfrm>
            <a:off x="838200" y="6356350"/>
            <a:ext cx="2743200" cy="365125"/>
          </a:xfrm>
        </p:spPr>
        <p:txBody>
          <a:bodyPr/>
          <a:lstStyle/>
          <a:p>
            <a:fld id="{1A26A4E3-80FE-3E44-9EC7-3C2844569FAB}" type="datetime1">
              <a:rPr lang="fr-FR" sz="600" smtClean="0">
                <a:latin typeface="Nunito" panose="020B0604020202020204" charset="0"/>
              </a:rPr>
              <a:t>29/06/2022</a:t>
            </a:fld>
            <a:endParaRPr lang="fr-FR" sz="600">
              <a:latin typeface="Nunito" panose="020B0604020202020204" charset="0"/>
            </a:endParaRPr>
          </a:p>
        </p:txBody>
      </p:sp>
      <p:sp>
        <p:nvSpPr>
          <p:cNvPr id="5" name="Espace réservé du pied de page 4">
            <a:extLst>
              <a:ext uri="{FF2B5EF4-FFF2-40B4-BE49-F238E27FC236}">
                <a16:creationId xmlns:a16="http://schemas.microsoft.com/office/drawing/2014/main" xmlns="" id="{8B6BF2C2-86FB-6241-8237-B4EA6EEEBEE9}"/>
              </a:ext>
            </a:extLst>
          </p:cNvPr>
          <p:cNvSpPr>
            <a:spLocks noGrp="1"/>
          </p:cNvSpPr>
          <p:nvPr>
            <p:ph type="ftr" sz="quarter" idx="11"/>
          </p:nvPr>
        </p:nvSpPr>
        <p:spPr>
          <a:xfrm>
            <a:off x="4038600" y="6356350"/>
            <a:ext cx="6600092" cy="365125"/>
          </a:xfrm>
        </p:spPr>
        <p:txBody>
          <a:bodyPr/>
          <a:lstStyle/>
          <a:p>
            <a:r>
              <a:rPr lang="fr-FR" sz="600" dirty="0" smtClean="0">
                <a:latin typeface="Nunito" panose="020B0604020202020204" charset="0"/>
              </a:rPr>
              <a:t>« Anticiper</a:t>
            </a:r>
            <a:r>
              <a:rPr lang="fr-FR" sz="600" dirty="0">
                <a:latin typeface="Nunito" panose="020B0604020202020204" charset="0"/>
              </a:rPr>
              <a:t>, prévenir et gérer les conflits avec les </a:t>
            </a:r>
            <a:r>
              <a:rPr lang="fr-FR" sz="600" dirty="0" smtClean="0">
                <a:latin typeface="Nunito" panose="020B0604020202020204" charset="0"/>
              </a:rPr>
              <a:t>soignants »  </a:t>
            </a:r>
            <a:endParaRPr lang="fr-FR" sz="600" dirty="0">
              <a:latin typeface="Nunito" panose="020B0604020202020204" charset="0"/>
            </a:endParaRPr>
          </a:p>
        </p:txBody>
      </p:sp>
      <p:sp>
        <p:nvSpPr>
          <p:cNvPr id="6" name="Espace réservé du numéro de diapositive 5">
            <a:extLst>
              <a:ext uri="{FF2B5EF4-FFF2-40B4-BE49-F238E27FC236}">
                <a16:creationId xmlns:a16="http://schemas.microsoft.com/office/drawing/2014/main" xmlns="" id="{93489700-401C-8D49-8E40-9AFD4B503A76}"/>
              </a:ext>
            </a:extLst>
          </p:cNvPr>
          <p:cNvSpPr>
            <a:spLocks noGrp="1"/>
          </p:cNvSpPr>
          <p:nvPr>
            <p:ph type="sldNum" sz="quarter" idx="12"/>
          </p:nvPr>
        </p:nvSpPr>
        <p:spPr>
          <a:xfrm>
            <a:off x="10717822" y="6356350"/>
            <a:ext cx="635977" cy="365125"/>
          </a:xfrm>
        </p:spPr>
        <p:txBody>
          <a:bodyPr/>
          <a:lstStyle/>
          <a:p>
            <a:fld id="{24BDF6ED-2816-5E4A-85C7-CC85CE9663BF}" type="slidenum">
              <a:rPr lang="fr-FR" sz="600" smtClean="0">
                <a:latin typeface="Nunito" panose="020B0604020202020204" charset="0"/>
              </a:rPr>
              <a:t>13</a:t>
            </a:fld>
            <a:endParaRPr lang="fr-FR" sz="600" dirty="0">
              <a:latin typeface="Nunito" panose="020B0604020202020204" charset="0"/>
            </a:endParaRPr>
          </a:p>
        </p:txBody>
      </p:sp>
      <p:sp>
        <p:nvSpPr>
          <p:cNvPr id="25" name="Titre 1">
            <a:extLst>
              <a:ext uri="{FF2B5EF4-FFF2-40B4-BE49-F238E27FC236}">
                <a16:creationId xmlns:a16="http://schemas.microsoft.com/office/drawing/2014/main" xmlns="" id="{59CF9BF2-D699-E541-91C9-A8406B7A5986}"/>
              </a:ext>
            </a:extLst>
          </p:cNvPr>
          <p:cNvSpPr>
            <a:spLocks noGrp="1"/>
          </p:cNvSpPr>
          <p:nvPr>
            <p:ph type="title"/>
          </p:nvPr>
        </p:nvSpPr>
        <p:spPr>
          <a:xfrm>
            <a:off x="838200" y="365125"/>
            <a:ext cx="10515600" cy="1325563"/>
          </a:xfrm>
        </p:spPr>
        <p:txBody>
          <a:bodyPr/>
          <a:lstStyle/>
          <a:p>
            <a:r>
              <a:rPr lang="fr-FR" dirty="0" smtClean="0">
                <a:effectLst/>
              </a:rPr>
              <a:t>Anticiper et prévenir les conflits</a:t>
            </a:r>
            <a:endParaRPr lang="fr-FR" dirty="0">
              <a:effectLst/>
            </a:endParaRPr>
          </a:p>
        </p:txBody>
      </p:sp>
      <p:sp>
        <p:nvSpPr>
          <p:cNvPr id="17" name="Flèche droite 16"/>
          <p:cNvSpPr/>
          <p:nvPr/>
        </p:nvSpPr>
        <p:spPr>
          <a:xfrm>
            <a:off x="1487606" y="1580686"/>
            <a:ext cx="890622" cy="39083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100">
              <a:latin typeface="Nunito" panose="020B0604020202020204" charset="0"/>
            </a:endParaRPr>
          </a:p>
        </p:txBody>
      </p:sp>
      <p:sp>
        <p:nvSpPr>
          <p:cNvPr id="20" name="Titre 4">
            <a:extLst>
              <a:ext uri="{FF2B5EF4-FFF2-40B4-BE49-F238E27FC236}">
                <a16:creationId xmlns:a16="http://schemas.microsoft.com/office/drawing/2014/main" xmlns="" id="{C7BB8188-BCEF-7B45-AE81-D8623E253BC1}"/>
              </a:ext>
            </a:extLst>
          </p:cNvPr>
          <p:cNvSpPr txBox="1">
            <a:spLocks/>
          </p:cNvSpPr>
          <p:nvPr/>
        </p:nvSpPr>
        <p:spPr>
          <a:xfrm>
            <a:off x="2378228" y="1580685"/>
            <a:ext cx="6229277" cy="48473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i="0" kern="1200">
                <a:solidFill>
                  <a:schemeClr val="tx2"/>
                </a:solidFill>
                <a:latin typeface="Nunito ExtraBold" pitchFamily="2" charset="77"/>
                <a:ea typeface="+mj-ea"/>
                <a:cs typeface="+mj-cs"/>
              </a:defRPr>
            </a:lvl1pPr>
          </a:lstStyle>
          <a:p>
            <a:r>
              <a:rPr lang="fr-FR" sz="2800" b="0" dirty="0" smtClean="0">
                <a:latin typeface="Nunito" panose="020B0604020202020204" charset="0"/>
              </a:rPr>
              <a:t>« </a:t>
            </a:r>
            <a:r>
              <a:rPr lang="fr-FR" sz="2800" dirty="0" smtClean="0">
                <a:latin typeface="Nunito" panose="020B0604020202020204" charset="0"/>
              </a:rPr>
              <a:t>Pas </a:t>
            </a:r>
            <a:r>
              <a:rPr lang="fr-FR" sz="2800" dirty="0">
                <a:latin typeface="Nunito" panose="020B0604020202020204" charset="0"/>
              </a:rPr>
              <a:t>connus </a:t>
            </a:r>
            <a:r>
              <a:rPr lang="fr-FR" sz="2800" b="0" dirty="0">
                <a:latin typeface="Nunito" panose="020B0604020202020204" charset="0"/>
              </a:rPr>
              <a:t>du personnel </a:t>
            </a:r>
            <a:r>
              <a:rPr lang="fr-FR" sz="2800" b="0" dirty="0" smtClean="0">
                <a:latin typeface="Nunito" panose="020B0604020202020204" charset="0"/>
              </a:rPr>
              <a:t>soignant »</a:t>
            </a:r>
            <a:endParaRPr lang="fr-FR" sz="2800" b="0" dirty="0">
              <a:latin typeface="Nunito" panose="020B0604020202020204" charset="0"/>
            </a:endParaRPr>
          </a:p>
        </p:txBody>
      </p:sp>
      <p:sp>
        <p:nvSpPr>
          <p:cNvPr id="9" name="Flèche courbée vers la droite 8"/>
          <p:cNvSpPr/>
          <p:nvPr/>
        </p:nvSpPr>
        <p:spPr>
          <a:xfrm>
            <a:off x="1182149" y="2102714"/>
            <a:ext cx="610913" cy="967802"/>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22" name="Titre 4">
            <a:extLst>
              <a:ext uri="{FF2B5EF4-FFF2-40B4-BE49-F238E27FC236}">
                <a16:creationId xmlns:a16="http://schemas.microsoft.com/office/drawing/2014/main" xmlns="" id="{C7BB8188-BCEF-7B45-AE81-D8623E253BC1}"/>
              </a:ext>
            </a:extLst>
          </p:cNvPr>
          <p:cNvSpPr txBox="1">
            <a:spLocks/>
          </p:cNvSpPr>
          <p:nvPr/>
        </p:nvSpPr>
        <p:spPr>
          <a:xfrm>
            <a:off x="2378228" y="2702353"/>
            <a:ext cx="6229277" cy="48473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i="0" kern="1200">
                <a:solidFill>
                  <a:schemeClr val="tx2"/>
                </a:solidFill>
                <a:latin typeface="Nunito ExtraBold" pitchFamily="2" charset="77"/>
                <a:ea typeface="+mj-ea"/>
                <a:cs typeface="+mj-cs"/>
              </a:defRPr>
            </a:lvl1pPr>
          </a:lstStyle>
          <a:p>
            <a:r>
              <a:rPr lang="fr-FR" sz="2800" b="0" dirty="0">
                <a:latin typeface="Nunito" panose="020B0604020202020204" charset="0"/>
              </a:rPr>
              <a:t>Présentez vous et vos missions</a:t>
            </a:r>
          </a:p>
        </p:txBody>
      </p:sp>
      <p:pic>
        <p:nvPicPr>
          <p:cNvPr id="2" name="Imag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63312" y="3700272"/>
            <a:ext cx="1865376" cy="1865376"/>
          </a:xfrm>
          <a:prstGeom prst="rect">
            <a:avLst/>
          </a:prstGeom>
        </p:spPr>
      </p:pic>
    </p:spTree>
    <p:extLst>
      <p:ext uri="{BB962C8B-B14F-4D97-AF65-F5344CB8AC3E}">
        <p14:creationId xmlns:p14="http://schemas.microsoft.com/office/powerpoint/2010/main" val="12709411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0" grpId="0"/>
      <p:bldP spid="9" grpId="0" animBg="1"/>
      <p:bldP spid="2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xmlns="" id="{73A70B30-07BC-894E-A7A4-F342B5A0FF13}"/>
              </a:ext>
            </a:extLst>
          </p:cNvPr>
          <p:cNvSpPr>
            <a:spLocks noGrp="1"/>
          </p:cNvSpPr>
          <p:nvPr>
            <p:ph type="dt" sz="half" idx="10"/>
          </p:nvPr>
        </p:nvSpPr>
        <p:spPr>
          <a:xfrm>
            <a:off x="838200" y="6356350"/>
            <a:ext cx="2743200" cy="365125"/>
          </a:xfrm>
        </p:spPr>
        <p:txBody>
          <a:bodyPr/>
          <a:lstStyle/>
          <a:p>
            <a:fld id="{1A26A4E3-80FE-3E44-9EC7-3C2844569FAB}" type="datetime1">
              <a:rPr lang="fr-FR" sz="600" smtClean="0">
                <a:latin typeface="Nunito" panose="020B0604020202020204" charset="0"/>
              </a:rPr>
              <a:t>29/06/2022</a:t>
            </a:fld>
            <a:endParaRPr lang="fr-FR" sz="600">
              <a:latin typeface="Nunito" panose="020B0604020202020204" charset="0"/>
            </a:endParaRPr>
          </a:p>
        </p:txBody>
      </p:sp>
      <p:sp>
        <p:nvSpPr>
          <p:cNvPr id="5" name="Espace réservé du pied de page 4">
            <a:extLst>
              <a:ext uri="{FF2B5EF4-FFF2-40B4-BE49-F238E27FC236}">
                <a16:creationId xmlns:a16="http://schemas.microsoft.com/office/drawing/2014/main" xmlns="" id="{8B6BF2C2-86FB-6241-8237-B4EA6EEEBEE9}"/>
              </a:ext>
            </a:extLst>
          </p:cNvPr>
          <p:cNvSpPr>
            <a:spLocks noGrp="1"/>
          </p:cNvSpPr>
          <p:nvPr>
            <p:ph type="ftr" sz="quarter" idx="11"/>
          </p:nvPr>
        </p:nvSpPr>
        <p:spPr>
          <a:xfrm>
            <a:off x="4038600" y="6356350"/>
            <a:ext cx="6600092" cy="365125"/>
          </a:xfrm>
        </p:spPr>
        <p:txBody>
          <a:bodyPr/>
          <a:lstStyle/>
          <a:p>
            <a:r>
              <a:rPr lang="fr-FR" sz="600" dirty="0" smtClean="0">
                <a:latin typeface="Nunito" panose="020B0604020202020204" charset="0"/>
              </a:rPr>
              <a:t>« Anticiper</a:t>
            </a:r>
            <a:r>
              <a:rPr lang="fr-FR" sz="600" dirty="0">
                <a:latin typeface="Nunito" panose="020B0604020202020204" charset="0"/>
              </a:rPr>
              <a:t>, prévenir et gérer les conflits avec les </a:t>
            </a:r>
            <a:r>
              <a:rPr lang="fr-FR" sz="600" dirty="0" smtClean="0">
                <a:latin typeface="Nunito" panose="020B0604020202020204" charset="0"/>
              </a:rPr>
              <a:t>soignants »  </a:t>
            </a:r>
            <a:endParaRPr lang="fr-FR" sz="600" dirty="0">
              <a:latin typeface="Nunito" panose="020B0604020202020204" charset="0"/>
            </a:endParaRPr>
          </a:p>
        </p:txBody>
      </p:sp>
      <p:sp>
        <p:nvSpPr>
          <p:cNvPr id="6" name="Espace réservé du numéro de diapositive 5">
            <a:extLst>
              <a:ext uri="{FF2B5EF4-FFF2-40B4-BE49-F238E27FC236}">
                <a16:creationId xmlns:a16="http://schemas.microsoft.com/office/drawing/2014/main" xmlns="" id="{93489700-401C-8D49-8E40-9AFD4B503A76}"/>
              </a:ext>
            </a:extLst>
          </p:cNvPr>
          <p:cNvSpPr>
            <a:spLocks noGrp="1"/>
          </p:cNvSpPr>
          <p:nvPr>
            <p:ph type="sldNum" sz="quarter" idx="12"/>
          </p:nvPr>
        </p:nvSpPr>
        <p:spPr>
          <a:xfrm>
            <a:off x="10717822" y="6356350"/>
            <a:ext cx="635977" cy="365125"/>
          </a:xfrm>
        </p:spPr>
        <p:txBody>
          <a:bodyPr/>
          <a:lstStyle/>
          <a:p>
            <a:fld id="{24BDF6ED-2816-5E4A-85C7-CC85CE9663BF}" type="slidenum">
              <a:rPr lang="fr-FR" sz="600" smtClean="0">
                <a:latin typeface="Nunito" panose="020B0604020202020204" charset="0"/>
              </a:rPr>
              <a:t>14</a:t>
            </a:fld>
            <a:endParaRPr lang="fr-FR" sz="600" dirty="0">
              <a:latin typeface="Nunito" panose="020B0604020202020204" charset="0"/>
            </a:endParaRPr>
          </a:p>
        </p:txBody>
      </p:sp>
      <p:sp>
        <p:nvSpPr>
          <p:cNvPr id="25" name="Titre 1">
            <a:extLst>
              <a:ext uri="{FF2B5EF4-FFF2-40B4-BE49-F238E27FC236}">
                <a16:creationId xmlns:a16="http://schemas.microsoft.com/office/drawing/2014/main" xmlns="" id="{59CF9BF2-D699-E541-91C9-A8406B7A5986}"/>
              </a:ext>
            </a:extLst>
          </p:cNvPr>
          <p:cNvSpPr>
            <a:spLocks noGrp="1"/>
          </p:cNvSpPr>
          <p:nvPr>
            <p:ph type="title"/>
          </p:nvPr>
        </p:nvSpPr>
        <p:spPr>
          <a:xfrm>
            <a:off x="838200" y="365125"/>
            <a:ext cx="10515600" cy="1325563"/>
          </a:xfrm>
        </p:spPr>
        <p:txBody>
          <a:bodyPr/>
          <a:lstStyle/>
          <a:p>
            <a:r>
              <a:rPr lang="fr-FR" dirty="0" smtClean="0">
                <a:effectLst/>
              </a:rPr>
              <a:t>Anticiper et prévenir les conflits</a:t>
            </a:r>
            <a:endParaRPr lang="fr-FR" dirty="0">
              <a:effectLst/>
            </a:endParaRPr>
          </a:p>
        </p:txBody>
      </p:sp>
      <p:sp>
        <p:nvSpPr>
          <p:cNvPr id="17" name="Flèche droite 16"/>
          <p:cNvSpPr/>
          <p:nvPr/>
        </p:nvSpPr>
        <p:spPr>
          <a:xfrm>
            <a:off x="1487606" y="1580686"/>
            <a:ext cx="890622" cy="39083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100">
              <a:latin typeface="Nunito" panose="020B0604020202020204" charset="0"/>
            </a:endParaRPr>
          </a:p>
        </p:txBody>
      </p:sp>
      <p:sp>
        <p:nvSpPr>
          <p:cNvPr id="20" name="Titre 4">
            <a:extLst>
              <a:ext uri="{FF2B5EF4-FFF2-40B4-BE49-F238E27FC236}">
                <a16:creationId xmlns:a16="http://schemas.microsoft.com/office/drawing/2014/main" xmlns="" id="{C7BB8188-BCEF-7B45-AE81-D8623E253BC1}"/>
              </a:ext>
            </a:extLst>
          </p:cNvPr>
          <p:cNvSpPr txBox="1">
            <a:spLocks/>
          </p:cNvSpPr>
          <p:nvPr/>
        </p:nvSpPr>
        <p:spPr>
          <a:xfrm>
            <a:off x="2378228" y="1580685"/>
            <a:ext cx="6229277" cy="48473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i="0" kern="1200">
                <a:solidFill>
                  <a:schemeClr val="tx2"/>
                </a:solidFill>
                <a:latin typeface="Nunito ExtraBold" pitchFamily="2" charset="77"/>
                <a:ea typeface="+mj-ea"/>
                <a:cs typeface="+mj-cs"/>
              </a:defRPr>
            </a:lvl1pPr>
          </a:lstStyle>
          <a:p>
            <a:r>
              <a:rPr lang="fr-FR" sz="2800" b="0" dirty="0">
                <a:latin typeface="Nunito" panose="020B0604020202020204" charset="0"/>
              </a:rPr>
              <a:t>« Ne font </a:t>
            </a:r>
            <a:r>
              <a:rPr lang="fr-FR" sz="2800" dirty="0">
                <a:latin typeface="Nunito" panose="020B0604020202020204" charset="0"/>
              </a:rPr>
              <a:t>pas partie de l’équipe</a:t>
            </a:r>
            <a:r>
              <a:rPr lang="fr-FR" sz="2800" b="0" dirty="0">
                <a:latin typeface="Nunito" panose="020B0604020202020204" charset="0"/>
              </a:rPr>
              <a:t> »</a:t>
            </a:r>
          </a:p>
        </p:txBody>
      </p:sp>
      <p:sp>
        <p:nvSpPr>
          <p:cNvPr id="9" name="Flèche courbée vers la droite 8"/>
          <p:cNvSpPr/>
          <p:nvPr/>
        </p:nvSpPr>
        <p:spPr>
          <a:xfrm>
            <a:off x="1182149" y="2102714"/>
            <a:ext cx="610913" cy="967802"/>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22" name="Titre 4">
            <a:extLst>
              <a:ext uri="{FF2B5EF4-FFF2-40B4-BE49-F238E27FC236}">
                <a16:creationId xmlns:a16="http://schemas.microsoft.com/office/drawing/2014/main" xmlns="" id="{C7BB8188-BCEF-7B45-AE81-D8623E253BC1}"/>
              </a:ext>
            </a:extLst>
          </p:cNvPr>
          <p:cNvSpPr txBox="1">
            <a:spLocks/>
          </p:cNvSpPr>
          <p:nvPr/>
        </p:nvSpPr>
        <p:spPr>
          <a:xfrm>
            <a:off x="2530627" y="3703844"/>
            <a:ext cx="9358847" cy="113266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i="0" kern="1200">
                <a:solidFill>
                  <a:schemeClr val="tx2"/>
                </a:solidFill>
                <a:latin typeface="Nunito ExtraBold" pitchFamily="2" charset="77"/>
                <a:ea typeface="+mj-ea"/>
                <a:cs typeface="+mj-cs"/>
              </a:defRPr>
            </a:lvl1pPr>
          </a:lstStyle>
          <a:p>
            <a:r>
              <a:rPr lang="fr-FR" sz="2800" dirty="0" smtClean="0">
                <a:latin typeface="Nunito" panose="020B0604020202020204" charset="0"/>
              </a:rPr>
              <a:t>Objectif commun</a:t>
            </a:r>
            <a:r>
              <a:rPr lang="fr-FR" sz="2800" b="0" dirty="0">
                <a:latin typeface="Nunito" panose="020B0604020202020204" charset="0"/>
              </a:rPr>
              <a:t> </a:t>
            </a:r>
            <a:r>
              <a:rPr lang="fr-FR" sz="2800" b="0" dirty="0" smtClean="0">
                <a:latin typeface="Nunito" panose="020B0604020202020204" charset="0"/>
              </a:rPr>
              <a:t>de santé des patients</a:t>
            </a:r>
            <a:endParaRPr lang="fr-FR" sz="2800" dirty="0">
              <a:latin typeface="Nunito" panose="020B0604020202020204" charset="0"/>
            </a:endParaRPr>
          </a:p>
        </p:txBody>
      </p:sp>
      <p:sp>
        <p:nvSpPr>
          <p:cNvPr id="10" name="Flèche courbée vers la droite 9"/>
          <p:cNvSpPr/>
          <p:nvPr/>
        </p:nvSpPr>
        <p:spPr>
          <a:xfrm>
            <a:off x="1169275" y="3394391"/>
            <a:ext cx="610913" cy="967802"/>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1" name="Titre 4">
            <a:extLst>
              <a:ext uri="{FF2B5EF4-FFF2-40B4-BE49-F238E27FC236}">
                <a16:creationId xmlns:a16="http://schemas.microsoft.com/office/drawing/2014/main" xmlns="" id="{C7BB8188-BCEF-7B45-AE81-D8623E253BC1}"/>
              </a:ext>
            </a:extLst>
          </p:cNvPr>
          <p:cNvSpPr txBox="1">
            <a:spLocks/>
          </p:cNvSpPr>
          <p:nvPr/>
        </p:nvSpPr>
        <p:spPr>
          <a:xfrm>
            <a:off x="2530627" y="2562839"/>
            <a:ext cx="9358847" cy="113266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i="0" kern="1200">
                <a:solidFill>
                  <a:schemeClr val="tx2"/>
                </a:solidFill>
                <a:latin typeface="Nunito ExtraBold" pitchFamily="2" charset="77"/>
                <a:ea typeface="+mj-ea"/>
                <a:cs typeface="+mj-cs"/>
              </a:defRPr>
            </a:lvl1pPr>
          </a:lstStyle>
          <a:p>
            <a:r>
              <a:rPr lang="fr-FR" sz="2800" b="0" dirty="0" smtClean="0">
                <a:latin typeface="Nunito" panose="020B0604020202020204" charset="0"/>
              </a:rPr>
              <a:t>Souligner </a:t>
            </a:r>
            <a:r>
              <a:rPr lang="fr-FR" sz="2800" dirty="0" smtClean="0">
                <a:latin typeface="Nunito" panose="020B0604020202020204" charset="0"/>
              </a:rPr>
              <a:t>rôle de soutien</a:t>
            </a:r>
            <a:r>
              <a:rPr lang="fr-FR" sz="2800" b="0" dirty="0" smtClean="0">
                <a:latin typeface="Nunito" panose="020B0604020202020204" charset="0"/>
              </a:rPr>
              <a:t> et désir de </a:t>
            </a:r>
            <a:r>
              <a:rPr lang="fr-FR" sz="2800" dirty="0" smtClean="0">
                <a:latin typeface="Nunito" panose="020B0604020202020204" charset="0"/>
              </a:rPr>
              <a:t>travailler avec eux</a:t>
            </a:r>
            <a:endParaRPr lang="fr-FR" sz="2800" dirty="0">
              <a:latin typeface="Nunito" panose="020B0604020202020204" charset="0"/>
            </a:endParaRPr>
          </a:p>
        </p:txBody>
      </p:sp>
      <p:pic>
        <p:nvPicPr>
          <p:cNvPr id="2" name="Imag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06004" y="3703844"/>
            <a:ext cx="1865376" cy="1243584"/>
          </a:xfrm>
          <a:prstGeom prst="rect">
            <a:avLst/>
          </a:prstGeom>
        </p:spPr>
      </p:pic>
    </p:spTree>
    <p:extLst>
      <p:ext uri="{BB962C8B-B14F-4D97-AF65-F5344CB8AC3E}">
        <p14:creationId xmlns:p14="http://schemas.microsoft.com/office/powerpoint/2010/main" val="34162805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2" grpId="0"/>
      <p:bldP spid="10" grpId="0" animBg="1"/>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xmlns="" id="{73A70B30-07BC-894E-A7A4-F342B5A0FF13}"/>
              </a:ext>
            </a:extLst>
          </p:cNvPr>
          <p:cNvSpPr>
            <a:spLocks noGrp="1"/>
          </p:cNvSpPr>
          <p:nvPr>
            <p:ph type="dt" sz="half" idx="10"/>
          </p:nvPr>
        </p:nvSpPr>
        <p:spPr>
          <a:xfrm>
            <a:off x="838200" y="6356350"/>
            <a:ext cx="2743200" cy="365125"/>
          </a:xfrm>
        </p:spPr>
        <p:txBody>
          <a:bodyPr/>
          <a:lstStyle/>
          <a:p>
            <a:fld id="{1A26A4E3-80FE-3E44-9EC7-3C2844569FAB}" type="datetime1">
              <a:rPr lang="fr-FR" sz="600" smtClean="0">
                <a:latin typeface="Nunito" panose="020B0604020202020204" charset="0"/>
              </a:rPr>
              <a:t>29/06/2022</a:t>
            </a:fld>
            <a:endParaRPr lang="fr-FR" sz="600">
              <a:latin typeface="Nunito" panose="020B0604020202020204" charset="0"/>
            </a:endParaRPr>
          </a:p>
        </p:txBody>
      </p:sp>
      <p:sp>
        <p:nvSpPr>
          <p:cNvPr id="5" name="Espace réservé du pied de page 4">
            <a:extLst>
              <a:ext uri="{FF2B5EF4-FFF2-40B4-BE49-F238E27FC236}">
                <a16:creationId xmlns:a16="http://schemas.microsoft.com/office/drawing/2014/main" xmlns="" id="{8B6BF2C2-86FB-6241-8237-B4EA6EEEBEE9}"/>
              </a:ext>
            </a:extLst>
          </p:cNvPr>
          <p:cNvSpPr>
            <a:spLocks noGrp="1"/>
          </p:cNvSpPr>
          <p:nvPr>
            <p:ph type="ftr" sz="quarter" idx="11"/>
          </p:nvPr>
        </p:nvSpPr>
        <p:spPr>
          <a:xfrm>
            <a:off x="4038600" y="6356350"/>
            <a:ext cx="6600092" cy="365125"/>
          </a:xfrm>
        </p:spPr>
        <p:txBody>
          <a:bodyPr/>
          <a:lstStyle/>
          <a:p>
            <a:r>
              <a:rPr lang="fr-FR" sz="600" dirty="0" smtClean="0">
                <a:latin typeface="Nunito" panose="020B0604020202020204" charset="0"/>
              </a:rPr>
              <a:t>« Anticiper</a:t>
            </a:r>
            <a:r>
              <a:rPr lang="fr-FR" sz="600" dirty="0">
                <a:latin typeface="Nunito" panose="020B0604020202020204" charset="0"/>
              </a:rPr>
              <a:t>, prévenir et gérer les conflits avec les </a:t>
            </a:r>
            <a:r>
              <a:rPr lang="fr-FR" sz="600" dirty="0" smtClean="0">
                <a:latin typeface="Nunito" panose="020B0604020202020204" charset="0"/>
              </a:rPr>
              <a:t>soignants »  </a:t>
            </a:r>
            <a:endParaRPr lang="fr-FR" sz="600" dirty="0">
              <a:latin typeface="Nunito" panose="020B0604020202020204" charset="0"/>
            </a:endParaRPr>
          </a:p>
        </p:txBody>
      </p:sp>
      <p:sp>
        <p:nvSpPr>
          <p:cNvPr id="6" name="Espace réservé du numéro de diapositive 5">
            <a:extLst>
              <a:ext uri="{FF2B5EF4-FFF2-40B4-BE49-F238E27FC236}">
                <a16:creationId xmlns:a16="http://schemas.microsoft.com/office/drawing/2014/main" xmlns="" id="{93489700-401C-8D49-8E40-9AFD4B503A76}"/>
              </a:ext>
            </a:extLst>
          </p:cNvPr>
          <p:cNvSpPr>
            <a:spLocks noGrp="1"/>
          </p:cNvSpPr>
          <p:nvPr>
            <p:ph type="sldNum" sz="quarter" idx="12"/>
          </p:nvPr>
        </p:nvSpPr>
        <p:spPr>
          <a:xfrm>
            <a:off x="10717822" y="6356350"/>
            <a:ext cx="635977" cy="365125"/>
          </a:xfrm>
        </p:spPr>
        <p:txBody>
          <a:bodyPr/>
          <a:lstStyle/>
          <a:p>
            <a:fld id="{24BDF6ED-2816-5E4A-85C7-CC85CE9663BF}" type="slidenum">
              <a:rPr lang="fr-FR" sz="600" smtClean="0">
                <a:latin typeface="Nunito" panose="020B0604020202020204" charset="0"/>
              </a:rPr>
              <a:t>15</a:t>
            </a:fld>
            <a:endParaRPr lang="fr-FR" sz="600" dirty="0">
              <a:latin typeface="Nunito" panose="020B0604020202020204" charset="0"/>
            </a:endParaRPr>
          </a:p>
        </p:txBody>
      </p:sp>
      <p:sp>
        <p:nvSpPr>
          <p:cNvPr id="25" name="Titre 1">
            <a:extLst>
              <a:ext uri="{FF2B5EF4-FFF2-40B4-BE49-F238E27FC236}">
                <a16:creationId xmlns:a16="http://schemas.microsoft.com/office/drawing/2014/main" xmlns="" id="{59CF9BF2-D699-E541-91C9-A8406B7A5986}"/>
              </a:ext>
            </a:extLst>
          </p:cNvPr>
          <p:cNvSpPr>
            <a:spLocks noGrp="1"/>
          </p:cNvSpPr>
          <p:nvPr>
            <p:ph type="title"/>
          </p:nvPr>
        </p:nvSpPr>
        <p:spPr>
          <a:xfrm>
            <a:off x="838200" y="365125"/>
            <a:ext cx="10515600" cy="1325563"/>
          </a:xfrm>
        </p:spPr>
        <p:txBody>
          <a:bodyPr/>
          <a:lstStyle/>
          <a:p>
            <a:r>
              <a:rPr lang="fr-FR" dirty="0" smtClean="0">
                <a:effectLst/>
              </a:rPr>
              <a:t>Anticiper et prévenir les conflits</a:t>
            </a:r>
            <a:endParaRPr lang="fr-FR" dirty="0">
              <a:effectLst/>
            </a:endParaRPr>
          </a:p>
        </p:txBody>
      </p:sp>
      <p:sp>
        <p:nvSpPr>
          <p:cNvPr id="17" name="Flèche droite 16"/>
          <p:cNvSpPr/>
          <p:nvPr/>
        </p:nvSpPr>
        <p:spPr>
          <a:xfrm>
            <a:off x="1487606" y="1580686"/>
            <a:ext cx="890622" cy="39083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100">
              <a:latin typeface="Nunito" panose="020B0604020202020204" charset="0"/>
            </a:endParaRPr>
          </a:p>
        </p:txBody>
      </p:sp>
      <p:sp>
        <p:nvSpPr>
          <p:cNvPr id="20" name="Titre 4">
            <a:extLst>
              <a:ext uri="{FF2B5EF4-FFF2-40B4-BE49-F238E27FC236}">
                <a16:creationId xmlns:a16="http://schemas.microsoft.com/office/drawing/2014/main" xmlns="" id="{C7BB8188-BCEF-7B45-AE81-D8623E253BC1}"/>
              </a:ext>
            </a:extLst>
          </p:cNvPr>
          <p:cNvSpPr txBox="1">
            <a:spLocks/>
          </p:cNvSpPr>
          <p:nvPr/>
        </p:nvSpPr>
        <p:spPr>
          <a:xfrm>
            <a:off x="2378228" y="1580685"/>
            <a:ext cx="6229277" cy="48473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i="0" kern="1200">
                <a:solidFill>
                  <a:schemeClr val="tx2"/>
                </a:solidFill>
                <a:latin typeface="Nunito ExtraBold" pitchFamily="2" charset="77"/>
                <a:ea typeface="+mj-ea"/>
                <a:cs typeface="+mj-cs"/>
              </a:defRPr>
            </a:lvl1pPr>
          </a:lstStyle>
          <a:p>
            <a:r>
              <a:rPr lang="fr-FR" sz="2800" b="0" dirty="0" smtClean="0">
                <a:latin typeface="Nunito" panose="020B0604020202020204" charset="0"/>
              </a:rPr>
              <a:t>« </a:t>
            </a:r>
            <a:r>
              <a:rPr lang="fr-FR" sz="2800" dirty="0" smtClean="0">
                <a:latin typeface="Nunito" panose="020B0604020202020204" charset="0"/>
              </a:rPr>
              <a:t>Détachés</a:t>
            </a:r>
            <a:r>
              <a:rPr lang="fr-FR" sz="2800" b="0" dirty="0" smtClean="0">
                <a:latin typeface="Nunito" panose="020B0604020202020204" charset="0"/>
              </a:rPr>
              <a:t> du terrain »</a:t>
            </a:r>
            <a:endParaRPr lang="fr-FR" sz="2800" b="0" dirty="0">
              <a:latin typeface="Nunito" panose="020B0604020202020204" charset="0"/>
            </a:endParaRPr>
          </a:p>
        </p:txBody>
      </p:sp>
      <p:sp>
        <p:nvSpPr>
          <p:cNvPr id="9" name="Flèche courbée vers la droite 8"/>
          <p:cNvSpPr/>
          <p:nvPr/>
        </p:nvSpPr>
        <p:spPr>
          <a:xfrm>
            <a:off x="1182149" y="2102714"/>
            <a:ext cx="610913" cy="967802"/>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22" name="Titre 4">
            <a:extLst>
              <a:ext uri="{FF2B5EF4-FFF2-40B4-BE49-F238E27FC236}">
                <a16:creationId xmlns:a16="http://schemas.microsoft.com/office/drawing/2014/main" xmlns="" id="{C7BB8188-BCEF-7B45-AE81-D8623E253BC1}"/>
              </a:ext>
            </a:extLst>
          </p:cNvPr>
          <p:cNvSpPr txBox="1">
            <a:spLocks/>
          </p:cNvSpPr>
          <p:nvPr/>
        </p:nvSpPr>
        <p:spPr>
          <a:xfrm>
            <a:off x="2530628" y="3781154"/>
            <a:ext cx="8260464" cy="48473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i="0" kern="1200">
                <a:solidFill>
                  <a:schemeClr val="tx2"/>
                </a:solidFill>
                <a:latin typeface="Nunito ExtraBold" pitchFamily="2" charset="77"/>
                <a:ea typeface="+mj-ea"/>
                <a:cs typeface="+mj-cs"/>
              </a:defRPr>
            </a:lvl1pPr>
          </a:lstStyle>
          <a:p>
            <a:r>
              <a:rPr lang="fr-FR" sz="2800" b="0" dirty="0" smtClean="0">
                <a:latin typeface="Nunito" panose="020B0604020202020204" charset="0"/>
              </a:rPr>
              <a:t>Demandez </a:t>
            </a:r>
            <a:r>
              <a:rPr lang="fr-FR" sz="2800" dirty="0" smtClean="0">
                <a:latin typeface="Nunito" panose="020B0604020202020204" charset="0"/>
              </a:rPr>
              <a:t>leurs besoins</a:t>
            </a:r>
            <a:r>
              <a:rPr lang="fr-FR" sz="2800" b="0" dirty="0" smtClean="0">
                <a:latin typeface="Nunito" panose="020B0604020202020204" charset="0"/>
              </a:rPr>
              <a:t> de terrains</a:t>
            </a:r>
            <a:endParaRPr lang="fr-FR" sz="2800" b="0" dirty="0">
              <a:latin typeface="Nunito" panose="020B0604020202020204" charset="0"/>
            </a:endParaRPr>
          </a:p>
        </p:txBody>
      </p:sp>
      <p:sp>
        <p:nvSpPr>
          <p:cNvPr id="10" name="Flèche courbée vers la droite 9"/>
          <p:cNvSpPr/>
          <p:nvPr/>
        </p:nvSpPr>
        <p:spPr>
          <a:xfrm>
            <a:off x="1182148" y="3201708"/>
            <a:ext cx="610913" cy="967802"/>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1" name="Titre 4">
            <a:extLst>
              <a:ext uri="{FF2B5EF4-FFF2-40B4-BE49-F238E27FC236}">
                <a16:creationId xmlns:a16="http://schemas.microsoft.com/office/drawing/2014/main" xmlns="" id="{C7BB8188-BCEF-7B45-AE81-D8623E253BC1}"/>
              </a:ext>
            </a:extLst>
          </p:cNvPr>
          <p:cNvSpPr txBox="1">
            <a:spLocks/>
          </p:cNvSpPr>
          <p:nvPr/>
        </p:nvSpPr>
        <p:spPr>
          <a:xfrm>
            <a:off x="2530628" y="2854753"/>
            <a:ext cx="8823172" cy="48473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i="0" kern="1200">
                <a:solidFill>
                  <a:schemeClr val="tx2"/>
                </a:solidFill>
                <a:latin typeface="Nunito ExtraBold" pitchFamily="2" charset="77"/>
                <a:ea typeface="+mj-ea"/>
                <a:cs typeface="+mj-cs"/>
              </a:defRPr>
            </a:lvl1pPr>
          </a:lstStyle>
          <a:p>
            <a:r>
              <a:rPr lang="fr-FR" sz="2800" b="0" dirty="0" smtClean="0">
                <a:latin typeface="Nunito" panose="020B0604020202020204" charset="0"/>
              </a:rPr>
              <a:t>Renseignez vous sur les </a:t>
            </a:r>
            <a:r>
              <a:rPr lang="fr-FR" sz="2800" dirty="0" smtClean="0">
                <a:latin typeface="Nunito" panose="020B0604020202020204" charset="0"/>
              </a:rPr>
              <a:t>spécificités</a:t>
            </a:r>
            <a:r>
              <a:rPr lang="fr-FR" sz="2800" b="0" dirty="0" smtClean="0">
                <a:latin typeface="Nunito" panose="020B0604020202020204" charset="0"/>
              </a:rPr>
              <a:t> de leur service</a:t>
            </a:r>
            <a:endParaRPr lang="fr-FR" sz="2800" b="0" dirty="0">
              <a:latin typeface="Nunito" panose="020B0604020202020204" charset="0"/>
            </a:endParaRPr>
          </a:p>
        </p:txBody>
      </p:sp>
      <p:sp>
        <p:nvSpPr>
          <p:cNvPr id="12" name="Flèche courbée vers la droite 11"/>
          <p:cNvSpPr/>
          <p:nvPr/>
        </p:nvSpPr>
        <p:spPr>
          <a:xfrm>
            <a:off x="1182147" y="4285815"/>
            <a:ext cx="610913" cy="967802"/>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3" name="Titre 4">
            <a:extLst>
              <a:ext uri="{FF2B5EF4-FFF2-40B4-BE49-F238E27FC236}">
                <a16:creationId xmlns:a16="http://schemas.microsoft.com/office/drawing/2014/main" xmlns="" id="{C7BB8188-BCEF-7B45-AE81-D8623E253BC1}"/>
              </a:ext>
            </a:extLst>
          </p:cNvPr>
          <p:cNvSpPr txBox="1">
            <a:spLocks/>
          </p:cNvSpPr>
          <p:nvPr/>
        </p:nvSpPr>
        <p:spPr>
          <a:xfrm>
            <a:off x="2530628" y="4876933"/>
            <a:ext cx="8260464" cy="48473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i="0" kern="1200">
                <a:solidFill>
                  <a:schemeClr val="tx2"/>
                </a:solidFill>
                <a:latin typeface="Nunito ExtraBold" pitchFamily="2" charset="77"/>
                <a:ea typeface="+mj-ea"/>
                <a:cs typeface="+mj-cs"/>
              </a:defRPr>
            </a:lvl1pPr>
          </a:lstStyle>
          <a:p>
            <a:r>
              <a:rPr lang="fr-FR" sz="2800" dirty="0" smtClean="0">
                <a:latin typeface="Nunito" panose="020B0604020202020204" charset="0"/>
              </a:rPr>
              <a:t>Visites régulières</a:t>
            </a:r>
            <a:endParaRPr lang="fr-FR" sz="2800" dirty="0">
              <a:latin typeface="Nunito" panose="020B0604020202020204" charset="0"/>
            </a:endParaRPr>
          </a:p>
        </p:txBody>
      </p:sp>
    </p:spTree>
    <p:extLst>
      <p:ext uri="{BB962C8B-B14F-4D97-AF65-F5344CB8AC3E}">
        <p14:creationId xmlns:p14="http://schemas.microsoft.com/office/powerpoint/2010/main" val="274621135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2" grpId="0"/>
      <p:bldP spid="10" grpId="0" animBg="1"/>
      <p:bldP spid="11" grpId="0"/>
      <p:bldP spid="12" grpId="0" animBg="1"/>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xmlns="" id="{73A70B30-07BC-894E-A7A4-F342B5A0FF13}"/>
              </a:ext>
            </a:extLst>
          </p:cNvPr>
          <p:cNvSpPr>
            <a:spLocks noGrp="1"/>
          </p:cNvSpPr>
          <p:nvPr>
            <p:ph type="dt" sz="half" idx="10"/>
          </p:nvPr>
        </p:nvSpPr>
        <p:spPr>
          <a:xfrm>
            <a:off x="838200" y="6356350"/>
            <a:ext cx="2743200" cy="365125"/>
          </a:xfrm>
        </p:spPr>
        <p:txBody>
          <a:bodyPr/>
          <a:lstStyle/>
          <a:p>
            <a:fld id="{1A26A4E3-80FE-3E44-9EC7-3C2844569FAB}" type="datetime1">
              <a:rPr lang="fr-FR" sz="600" smtClean="0">
                <a:latin typeface="Nunito" panose="020B0604020202020204" charset="0"/>
              </a:rPr>
              <a:t>29/06/2022</a:t>
            </a:fld>
            <a:endParaRPr lang="fr-FR" sz="600">
              <a:latin typeface="Nunito" panose="020B0604020202020204" charset="0"/>
            </a:endParaRPr>
          </a:p>
        </p:txBody>
      </p:sp>
      <p:sp>
        <p:nvSpPr>
          <p:cNvPr id="5" name="Espace réservé du pied de page 4">
            <a:extLst>
              <a:ext uri="{FF2B5EF4-FFF2-40B4-BE49-F238E27FC236}">
                <a16:creationId xmlns:a16="http://schemas.microsoft.com/office/drawing/2014/main" xmlns="" id="{8B6BF2C2-86FB-6241-8237-B4EA6EEEBEE9}"/>
              </a:ext>
            </a:extLst>
          </p:cNvPr>
          <p:cNvSpPr>
            <a:spLocks noGrp="1"/>
          </p:cNvSpPr>
          <p:nvPr>
            <p:ph type="ftr" sz="quarter" idx="11"/>
          </p:nvPr>
        </p:nvSpPr>
        <p:spPr>
          <a:xfrm>
            <a:off x="4038600" y="6356350"/>
            <a:ext cx="6600092" cy="365125"/>
          </a:xfrm>
        </p:spPr>
        <p:txBody>
          <a:bodyPr/>
          <a:lstStyle/>
          <a:p>
            <a:r>
              <a:rPr lang="fr-FR" sz="600" dirty="0" smtClean="0">
                <a:latin typeface="Nunito" panose="020B0604020202020204" charset="0"/>
              </a:rPr>
              <a:t>« Anticiper</a:t>
            </a:r>
            <a:r>
              <a:rPr lang="fr-FR" sz="600" dirty="0">
                <a:latin typeface="Nunito" panose="020B0604020202020204" charset="0"/>
              </a:rPr>
              <a:t>, prévenir et gérer les conflits avec les </a:t>
            </a:r>
            <a:r>
              <a:rPr lang="fr-FR" sz="600" dirty="0" smtClean="0">
                <a:latin typeface="Nunito" panose="020B0604020202020204" charset="0"/>
              </a:rPr>
              <a:t>soignants »  </a:t>
            </a:r>
            <a:endParaRPr lang="fr-FR" sz="600" dirty="0">
              <a:latin typeface="Nunito" panose="020B0604020202020204" charset="0"/>
            </a:endParaRPr>
          </a:p>
        </p:txBody>
      </p:sp>
      <p:sp>
        <p:nvSpPr>
          <p:cNvPr id="6" name="Espace réservé du numéro de diapositive 5">
            <a:extLst>
              <a:ext uri="{FF2B5EF4-FFF2-40B4-BE49-F238E27FC236}">
                <a16:creationId xmlns:a16="http://schemas.microsoft.com/office/drawing/2014/main" xmlns="" id="{93489700-401C-8D49-8E40-9AFD4B503A76}"/>
              </a:ext>
            </a:extLst>
          </p:cNvPr>
          <p:cNvSpPr>
            <a:spLocks noGrp="1"/>
          </p:cNvSpPr>
          <p:nvPr>
            <p:ph type="sldNum" sz="quarter" idx="12"/>
          </p:nvPr>
        </p:nvSpPr>
        <p:spPr>
          <a:xfrm>
            <a:off x="10717822" y="6356350"/>
            <a:ext cx="635977" cy="365125"/>
          </a:xfrm>
        </p:spPr>
        <p:txBody>
          <a:bodyPr/>
          <a:lstStyle/>
          <a:p>
            <a:fld id="{24BDF6ED-2816-5E4A-85C7-CC85CE9663BF}" type="slidenum">
              <a:rPr lang="fr-FR" sz="600" smtClean="0">
                <a:latin typeface="Nunito" panose="020B0604020202020204" charset="0"/>
              </a:rPr>
              <a:t>16</a:t>
            </a:fld>
            <a:endParaRPr lang="fr-FR" sz="600" dirty="0">
              <a:latin typeface="Nunito" panose="020B0604020202020204" charset="0"/>
            </a:endParaRPr>
          </a:p>
        </p:txBody>
      </p:sp>
      <p:sp>
        <p:nvSpPr>
          <p:cNvPr id="25" name="Titre 1">
            <a:extLst>
              <a:ext uri="{FF2B5EF4-FFF2-40B4-BE49-F238E27FC236}">
                <a16:creationId xmlns:a16="http://schemas.microsoft.com/office/drawing/2014/main" xmlns="" id="{59CF9BF2-D699-E541-91C9-A8406B7A5986}"/>
              </a:ext>
            </a:extLst>
          </p:cNvPr>
          <p:cNvSpPr>
            <a:spLocks noGrp="1"/>
          </p:cNvSpPr>
          <p:nvPr>
            <p:ph type="title"/>
          </p:nvPr>
        </p:nvSpPr>
        <p:spPr>
          <a:xfrm>
            <a:off x="838200" y="365125"/>
            <a:ext cx="10515600" cy="1325563"/>
          </a:xfrm>
        </p:spPr>
        <p:txBody>
          <a:bodyPr/>
          <a:lstStyle/>
          <a:p>
            <a:r>
              <a:rPr lang="fr-FR" dirty="0" smtClean="0">
                <a:effectLst/>
              </a:rPr>
              <a:t>Anticiper et prévenir les conflits</a:t>
            </a:r>
            <a:endParaRPr lang="fr-FR" dirty="0">
              <a:effectLst/>
            </a:endParaRPr>
          </a:p>
        </p:txBody>
      </p:sp>
      <p:sp>
        <p:nvSpPr>
          <p:cNvPr id="17" name="Flèche droite 16"/>
          <p:cNvSpPr/>
          <p:nvPr/>
        </p:nvSpPr>
        <p:spPr>
          <a:xfrm>
            <a:off x="1487606" y="1580686"/>
            <a:ext cx="890622" cy="39083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100">
              <a:latin typeface="Nunito" panose="020B0604020202020204" charset="0"/>
            </a:endParaRPr>
          </a:p>
        </p:txBody>
      </p:sp>
      <p:sp>
        <p:nvSpPr>
          <p:cNvPr id="20" name="Titre 4">
            <a:extLst>
              <a:ext uri="{FF2B5EF4-FFF2-40B4-BE49-F238E27FC236}">
                <a16:creationId xmlns:a16="http://schemas.microsoft.com/office/drawing/2014/main" xmlns="" id="{C7BB8188-BCEF-7B45-AE81-D8623E253BC1}"/>
              </a:ext>
            </a:extLst>
          </p:cNvPr>
          <p:cNvSpPr txBox="1">
            <a:spLocks/>
          </p:cNvSpPr>
          <p:nvPr/>
        </p:nvSpPr>
        <p:spPr>
          <a:xfrm>
            <a:off x="2378228" y="1580685"/>
            <a:ext cx="8799288" cy="48473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i="0" kern="1200">
                <a:solidFill>
                  <a:schemeClr val="tx2"/>
                </a:solidFill>
                <a:latin typeface="Nunito ExtraBold" pitchFamily="2" charset="77"/>
                <a:ea typeface="+mj-ea"/>
                <a:cs typeface="+mj-cs"/>
              </a:defRPr>
            </a:lvl1pPr>
          </a:lstStyle>
          <a:p>
            <a:r>
              <a:rPr lang="fr-FR" sz="2800" b="0" dirty="0">
                <a:latin typeface="Nunito" panose="020B0604020202020204" charset="0"/>
              </a:rPr>
              <a:t>« </a:t>
            </a:r>
            <a:r>
              <a:rPr lang="fr-FR" sz="2800" dirty="0">
                <a:latin typeface="Nunito" panose="020B0604020202020204" charset="0"/>
              </a:rPr>
              <a:t>Hygiène</a:t>
            </a:r>
            <a:r>
              <a:rPr lang="fr-FR" sz="2800" b="0" dirty="0">
                <a:latin typeface="Nunito" panose="020B0604020202020204" charset="0"/>
              </a:rPr>
              <a:t> n’est </a:t>
            </a:r>
            <a:r>
              <a:rPr lang="fr-FR" sz="2800" dirty="0">
                <a:latin typeface="Nunito" panose="020B0604020202020204" charset="0"/>
              </a:rPr>
              <a:t>pas importante </a:t>
            </a:r>
            <a:r>
              <a:rPr lang="fr-FR" sz="2800" b="0" dirty="0">
                <a:latin typeface="Nunito" panose="020B0604020202020204" charset="0"/>
              </a:rPr>
              <a:t>pour les soignants »</a:t>
            </a:r>
          </a:p>
        </p:txBody>
      </p:sp>
      <p:sp>
        <p:nvSpPr>
          <p:cNvPr id="9" name="Flèche courbée vers la droite 8"/>
          <p:cNvSpPr/>
          <p:nvPr/>
        </p:nvSpPr>
        <p:spPr>
          <a:xfrm>
            <a:off x="1182149" y="2102714"/>
            <a:ext cx="610913" cy="967802"/>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22" name="Titre 4">
            <a:extLst>
              <a:ext uri="{FF2B5EF4-FFF2-40B4-BE49-F238E27FC236}">
                <a16:creationId xmlns:a16="http://schemas.microsoft.com/office/drawing/2014/main" xmlns="" id="{C7BB8188-BCEF-7B45-AE81-D8623E253BC1}"/>
              </a:ext>
            </a:extLst>
          </p:cNvPr>
          <p:cNvSpPr txBox="1">
            <a:spLocks/>
          </p:cNvSpPr>
          <p:nvPr/>
        </p:nvSpPr>
        <p:spPr>
          <a:xfrm>
            <a:off x="2378228" y="2702353"/>
            <a:ext cx="8799288" cy="48473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i="0" kern="1200">
                <a:solidFill>
                  <a:schemeClr val="tx2"/>
                </a:solidFill>
                <a:latin typeface="Nunito ExtraBold" pitchFamily="2" charset="77"/>
                <a:ea typeface="+mj-ea"/>
                <a:cs typeface="+mj-cs"/>
              </a:defRPr>
            </a:lvl1pPr>
          </a:lstStyle>
          <a:p>
            <a:r>
              <a:rPr lang="fr-FR" sz="2800" b="0" dirty="0" smtClean="0">
                <a:latin typeface="Nunito" panose="020B0604020202020204" charset="0"/>
              </a:rPr>
              <a:t>Valorisez </a:t>
            </a:r>
            <a:r>
              <a:rPr lang="fr-FR" sz="2800" dirty="0" smtClean="0">
                <a:latin typeface="Nunito" panose="020B0604020202020204" charset="0"/>
              </a:rPr>
              <a:t>l’hygiène</a:t>
            </a:r>
            <a:r>
              <a:rPr lang="fr-FR" sz="2800" b="0" dirty="0" smtClean="0">
                <a:latin typeface="Nunito" panose="020B0604020202020204" charset="0"/>
              </a:rPr>
              <a:t> en fonction de </a:t>
            </a:r>
            <a:r>
              <a:rPr lang="fr-FR" sz="2800" dirty="0" smtClean="0">
                <a:latin typeface="Nunito" panose="020B0604020202020204" charset="0"/>
              </a:rPr>
              <a:t>leurs intérêts</a:t>
            </a:r>
            <a:endParaRPr lang="fr-FR" sz="2800" dirty="0">
              <a:latin typeface="Nunito" panose="020B0604020202020204" charset="0"/>
            </a:endParaRPr>
          </a:p>
        </p:txBody>
      </p:sp>
    </p:spTree>
    <p:extLst>
      <p:ext uri="{BB962C8B-B14F-4D97-AF65-F5344CB8AC3E}">
        <p14:creationId xmlns:p14="http://schemas.microsoft.com/office/powerpoint/2010/main" val="16925590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xmlns="" id="{73A70B30-07BC-894E-A7A4-F342B5A0FF13}"/>
              </a:ext>
            </a:extLst>
          </p:cNvPr>
          <p:cNvSpPr>
            <a:spLocks noGrp="1"/>
          </p:cNvSpPr>
          <p:nvPr>
            <p:ph type="dt" sz="half" idx="10"/>
          </p:nvPr>
        </p:nvSpPr>
        <p:spPr>
          <a:xfrm>
            <a:off x="838200" y="6356350"/>
            <a:ext cx="2743200" cy="365125"/>
          </a:xfrm>
        </p:spPr>
        <p:txBody>
          <a:bodyPr/>
          <a:lstStyle/>
          <a:p>
            <a:fld id="{1A26A4E3-80FE-3E44-9EC7-3C2844569FAB}" type="datetime1">
              <a:rPr lang="fr-FR" sz="600" smtClean="0">
                <a:latin typeface="Nunito" panose="020B0604020202020204" charset="0"/>
              </a:rPr>
              <a:t>29/06/2022</a:t>
            </a:fld>
            <a:endParaRPr lang="fr-FR" sz="600">
              <a:latin typeface="Nunito" panose="020B0604020202020204" charset="0"/>
            </a:endParaRPr>
          </a:p>
        </p:txBody>
      </p:sp>
      <p:sp>
        <p:nvSpPr>
          <p:cNvPr id="5" name="Espace réservé du pied de page 4">
            <a:extLst>
              <a:ext uri="{FF2B5EF4-FFF2-40B4-BE49-F238E27FC236}">
                <a16:creationId xmlns:a16="http://schemas.microsoft.com/office/drawing/2014/main" xmlns="" id="{8B6BF2C2-86FB-6241-8237-B4EA6EEEBEE9}"/>
              </a:ext>
            </a:extLst>
          </p:cNvPr>
          <p:cNvSpPr>
            <a:spLocks noGrp="1"/>
          </p:cNvSpPr>
          <p:nvPr>
            <p:ph type="ftr" sz="quarter" idx="11"/>
          </p:nvPr>
        </p:nvSpPr>
        <p:spPr>
          <a:xfrm>
            <a:off x="4038600" y="6356350"/>
            <a:ext cx="6600092" cy="365125"/>
          </a:xfrm>
        </p:spPr>
        <p:txBody>
          <a:bodyPr/>
          <a:lstStyle/>
          <a:p>
            <a:r>
              <a:rPr lang="fr-FR" sz="600" dirty="0" smtClean="0">
                <a:latin typeface="Nunito" panose="020B0604020202020204" charset="0"/>
              </a:rPr>
              <a:t>« Anticiper</a:t>
            </a:r>
            <a:r>
              <a:rPr lang="fr-FR" sz="600" dirty="0">
                <a:latin typeface="Nunito" panose="020B0604020202020204" charset="0"/>
              </a:rPr>
              <a:t>, prévenir et gérer les conflits avec les </a:t>
            </a:r>
            <a:r>
              <a:rPr lang="fr-FR" sz="600" dirty="0" smtClean="0">
                <a:latin typeface="Nunito" panose="020B0604020202020204" charset="0"/>
              </a:rPr>
              <a:t>soignants »  </a:t>
            </a:r>
            <a:endParaRPr lang="fr-FR" sz="600" dirty="0">
              <a:latin typeface="Nunito" panose="020B0604020202020204" charset="0"/>
            </a:endParaRPr>
          </a:p>
        </p:txBody>
      </p:sp>
      <p:sp>
        <p:nvSpPr>
          <p:cNvPr id="6" name="Espace réservé du numéro de diapositive 5">
            <a:extLst>
              <a:ext uri="{FF2B5EF4-FFF2-40B4-BE49-F238E27FC236}">
                <a16:creationId xmlns:a16="http://schemas.microsoft.com/office/drawing/2014/main" xmlns="" id="{93489700-401C-8D49-8E40-9AFD4B503A76}"/>
              </a:ext>
            </a:extLst>
          </p:cNvPr>
          <p:cNvSpPr>
            <a:spLocks noGrp="1"/>
          </p:cNvSpPr>
          <p:nvPr>
            <p:ph type="sldNum" sz="quarter" idx="12"/>
          </p:nvPr>
        </p:nvSpPr>
        <p:spPr>
          <a:xfrm>
            <a:off x="10717822" y="6356350"/>
            <a:ext cx="635977" cy="365125"/>
          </a:xfrm>
        </p:spPr>
        <p:txBody>
          <a:bodyPr/>
          <a:lstStyle/>
          <a:p>
            <a:fld id="{24BDF6ED-2816-5E4A-85C7-CC85CE9663BF}" type="slidenum">
              <a:rPr lang="fr-FR" sz="600" smtClean="0">
                <a:latin typeface="Nunito" panose="020B0604020202020204" charset="0"/>
              </a:rPr>
              <a:t>17</a:t>
            </a:fld>
            <a:endParaRPr lang="fr-FR" sz="600" dirty="0">
              <a:latin typeface="Nunito" panose="020B0604020202020204" charset="0"/>
            </a:endParaRPr>
          </a:p>
        </p:txBody>
      </p:sp>
      <p:sp>
        <p:nvSpPr>
          <p:cNvPr id="25" name="Titre 1">
            <a:extLst>
              <a:ext uri="{FF2B5EF4-FFF2-40B4-BE49-F238E27FC236}">
                <a16:creationId xmlns:a16="http://schemas.microsoft.com/office/drawing/2014/main" xmlns="" id="{59CF9BF2-D699-E541-91C9-A8406B7A5986}"/>
              </a:ext>
            </a:extLst>
          </p:cNvPr>
          <p:cNvSpPr>
            <a:spLocks noGrp="1"/>
          </p:cNvSpPr>
          <p:nvPr>
            <p:ph type="title"/>
          </p:nvPr>
        </p:nvSpPr>
        <p:spPr>
          <a:xfrm>
            <a:off x="838200" y="365125"/>
            <a:ext cx="10515600" cy="1325563"/>
          </a:xfrm>
        </p:spPr>
        <p:txBody>
          <a:bodyPr/>
          <a:lstStyle/>
          <a:p>
            <a:r>
              <a:rPr lang="fr-FR" dirty="0" smtClean="0">
                <a:effectLst/>
              </a:rPr>
              <a:t>Anticiper et prévenir les conflits</a:t>
            </a:r>
            <a:endParaRPr lang="fr-FR" dirty="0">
              <a:effectLst/>
            </a:endParaRPr>
          </a:p>
        </p:txBody>
      </p:sp>
      <p:sp>
        <p:nvSpPr>
          <p:cNvPr id="17" name="Flèche droite 16"/>
          <p:cNvSpPr/>
          <p:nvPr/>
        </p:nvSpPr>
        <p:spPr>
          <a:xfrm>
            <a:off x="1487606" y="1580686"/>
            <a:ext cx="890622" cy="39083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100">
              <a:latin typeface="Nunito" panose="020B0604020202020204" charset="0"/>
            </a:endParaRPr>
          </a:p>
        </p:txBody>
      </p:sp>
      <p:sp>
        <p:nvSpPr>
          <p:cNvPr id="20" name="Titre 4">
            <a:extLst>
              <a:ext uri="{FF2B5EF4-FFF2-40B4-BE49-F238E27FC236}">
                <a16:creationId xmlns:a16="http://schemas.microsoft.com/office/drawing/2014/main" xmlns="" id="{C7BB8188-BCEF-7B45-AE81-D8623E253BC1}"/>
              </a:ext>
            </a:extLst>
          </p:cNvPr>
          <p:cNvSpPr txBox="1">
            <a:spLocks/>
          </p:cNvSpPr>
          <p:nvPr/>
        </p:nvSpPr>
        <p:spPr>
          <a:xfrm>
            <a:off x="2378228" y="1580685"/>
            <a:ext cx="9413438" cy="48473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i="0" kern="1200">
                <a:solidFill>
                  <a:schemeClr val="tx2"/>
                </a:solidFill>
                <a:latin typeface="Nunito ExtraBold" pitchFamily="2" charset="77"/>
                <a:ea typeface="+mj-ea"/>
                <a:cs typeface="+mj-cs"/>
              </a:defRPr>
            </a:lvl1pPr>
          </a:lstStyle>
          <a:p>
            <a:r>
              <a:rPr lang="fr-FR" sz="2800" b="0" dirty="0">
                <a:latin typeface="Nunito" panose="020B0604020202020204" charset="0"/>
              </a:rPr>
              <a:t>« Rôles de ‘</a:t>
            </a:r>
            <a:r>
              <a:rPr lang="fr-FR" sz="2800" dirty="0">
                <a:latin typeface="Nunito" panose="020B0604020202020204" charset="0"/>
              </a:rPr>
              <a:t>contrôleurs</a:t>
            </a:r>
            <a:r>
              <a:rPr lang="fr-FR" sz="2800" b="0" dirty="0">
                <a:latin typeface="Nunito" panose="020B0604020202020204" charset="0"/>
              </a:rPr>
              <a:t>’, viennent </a:t>
            </a:r>
            <a:r>
              <a:rPr lang="fr-FR" sz="2800" dirty="0">
                <a:latin typeface="Nunito" panose="020B0604020202020204" charset="0"/>
              </a:rPr>
              <a:t>que quand ça va mal</a:t>
            </a:r>
            <a:r>
              <a:rPr lang="fr-FR" sz="2800" b="0" dirty="0">
                <a:latin typeface="Nunito" panose="020B0604020202020204" charset="0"/>
              </a:rPr>
              <a:t> »</a:t>
            </a:r>
          </a:p>
        </p:txBody>
      </p:sp>
      <p:sp>
        <p:nvSpPr>
          <p:cNvPr id="9" name="Flèche courbée vers la droite 8"/>
          <p:cNvSpPr/>
          <p:nvPr/>
        </p:nvSpPr>
        <p:spPr>
          <a:xfrm>
            <a:off x="1182149" y="2102714"/>
            <a:ext cx="610913" cy="967802"/>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0" name="Titre 4">
            <a:extLst>
              <a:ext uri="{FF2B5EF4-FFF2-40B4-BE49-F238E27FC236}">
                <a16:creationId xmlns:a16="http://schemas.microsoft.com/office/drawing/2014/main" xmlns="" id="{C7BB8188-BCEF-7B45-AE81-D8623E253BC1}"/>
              </a:ext>
            </a:extLst>
          </p:cNvPr>
          <p:cNvSpPr txBox="1">
            <a:spLocks/>
          </p:cNvSpPr>
          <p:nvPr/>
        </p:nvSpPr>
        <p:spPr>
          <a:xfrm>
            <a:off x="2378228" y="2376396"/>
            <a:ext cx="9358847" cy="113266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i="0" kern="1200">
                <a:solidFill>
                  <a:schemeClr val="tx2"/>
                </a:solidFill>
                <a:latin typeface="Nunito ExtraBold" pitchFamily="2" charset="77"/>
                <a:ea typeface="+mj-ea"/>
                <a:cs typeface="+mj-cs"/>
              </a:defRPr>
            </a:lvl1pPr>
          </a:lstStyle>
          <a:p>
            <a:r>
              <a:rPr lang="fr-FR" sz="2800" b="0" dirty="0" smtClean="0">
                <a:latin typeface="Nunito" panose="020B0604020202020204" charset="0"/>
              </a:rPr>
              <a:t>Souligner </a:t>
            </a:r>
            <a:r>
              <a:rPr lang="fr-FR" sz="2800" dirty="0" smtClean="0">
                <a:latin typeface="Nunito" panose="020B0604020202020204" charset="0"/>
              </a:rPr>
              <a:t>rôle de soutien</a:t>
            </a:r>
            <a:r>
              <a:rPr lang="fr-FR" sz="2800" b="0" dirty="0" smtClean="0">
                <a:latin typeface="Nunito" panose="020B0604020202020204" charset="0"/>
              </a:rPr>
              <a:t> et désir de </a:t>
            </a:r>
            <a:r>
              <a:rPr lang="fr-FR" sz="2800" dirty="0" smtClean="0">
                <a:latin typeface="Nunito" panose="020B0604020202020204" charset="0"/>
              </a:rPr>
              <a:t>travailler avec eux</a:t>
            </a:r>
            <a:endParaRPr lang="fr-FR" sz="2800" dirty="0">
              <a:latin typeface="Nunito" panose="020B0604020202020204" charset="0"/>
            </a:endParaRPr>
          </a:p>
        </p:txBody>
      </p:sp>
      <p:sp>
        <p:nvSpPr>
          <p:cNvPr id="11" name="Flèche courbée vers la droite 10"/>
          <p:cNvSpPr/>
          <p:nvPr/>
        </p:nvSpPr>
        <p:spPr>
          <a:xfrm>
            <a:off x="1169276" y="3204458"/>
            <a:ext cx="610913" cy="967802"/>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2" name="Titre 4">
            <a:extLst>
              <a:ext uri="{FF2B5EF4-FFF2-40B4-BE49-F238E27FC236}">
                <a16:creationId xmlns:a16="http://schemas.microsoft.com/office/drawing/2014/main" xmlns="" id="{C7BB8188-BCEF-7B45-AE81-D8623E253BC1}"/>
              </a:ext>
            </a:extLst>
          </p:cNvPr>
          <p:cNvSpPr txBox="1">
            <a:spLocks/>
          </p:cNvSpPr>
          <p:nvPr/>
        </p:nvSpPr>
        <p:spPr>
          <a:xfrm>
            <a:off x="2405523" y="3457185"/>
            <a:ext cx="9358847" cy="113266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i="0" kern="1200">
                <a:solidFill>
                  <a:schemeClr val="tx2"/>
                </a:solidFill>
                <a:latin typeface="Nunito ExtraBold" pitchFamily="2" charset="77"/>
                <a:ea typeface="+mj-ea"/>
                <a:cs typeface="+mj-cs"/>
              </a:defRPr>
            </a:lvl1pPr>
          </a:lstStyle>
          <a:p>
            <a:r>
              <a:rPr lang="fr-FR" sz="2800" b="0" dirty="0" smtClean="0">
                <a:latin typeface="Nunito" panose="020B0604020202020204" charset="0"/>
              </a:rPr>
              <a:t>Pendant visites </a:t>
            </a:r>
            <a:r>
              <a:rPr lang="fr-FR" sz="2800" dirty="0" smtClean="0">
                <a:latin typeface="Nunito" panose="020B0604020202020204" charset="0"/>
              </a:rPr>
              <a:t>soulignez le positif </a:t>
            </a:r>
            <a:endParaRPr lang="fr-FR" sz="2800" dirty="0">
              <a:latin typeface="Nunito" panose="020B0604020202020204" charset="0"/>
            </a:endParaRPr>
          </a:p>
        </p:txBody>
      </p:sp>
      <p:pic>
        <p:nvPicPr>
          <p:cNvPr id="2" name="Imag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82158" y="3820045"/>
            <a:ext cx="3173621" cy="2115747"/>
          </a:xfrm>
          <a:prstGeom prst="rect">
            <a:avLst/>
          </a:prstGeom>
        </p:spPr>
      </p:pic>
    </p:spTree>
    <p:extLst>
      <p:ext uri="{BB962C8B-B14F-4D97-AF65-F5344CB8AC3E}">
        <p14:creationId xmlns:p14="http://schemas.microsoft.com/office/powerpoint/2010/main" val="17938623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1" grpId="0" animBg="1"/>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xmlns="" id="{73A70B30-07BC-894E-A7A4-F342B5A0FF13}"/>
              </a:ext>
            </a:extLst>
          </p:cNvPr>
          <p:cNvSpPr>
            <a:spLocks noGrp="1"/>
          </p:cNvSpPr>
          <p:nvPr>
            <p:ph type="dt" sz="half" idx="10"/>
          </p:nvPr>
        </p:nvSpPr>
        <p:spPr>
          <a:xfrm>
            <a:off x="838200" y="6356350"/>
            <a:ext cx="2743200" cy="365125"/>
          </a:xfrm>
        </p:spPr>
        <p:txBody>
          <a:bodyPr/>
          <a:lstStyle/>
          <a:p>
            <a:fld id="{1A26A4E3-80FE-3E44-9EC7-3C2844569FAB}" type="datetime1">
              <a:rPr lang="fr-FR" sz="600" smtClean="0">
                <a:latin typeface="Nunito" panose="020B0604020202020204" charset="0"/>
              </a:rPr>
              <a:t>30/06/2022</a:t>
            </a:fld>
            <a:endParaRPr lang="fr-FR" sz="600">
              <a:latin typeface="Nunito" panose="020B0604020202020204" charset="0"/>
            </a:endParaRPr>
          </a:p>
        </p:txBody>
      </p:sp>
      <p:sp>
        <p:nvSpPr>
          <p:cNvPr id="5" name="Espace réservé du pied de page 4">
            <a:extLst>
              <a:ext uri="{FF2B5EF4-FFF2-40B4-BE49-F238E27FC236}">
                <a16:creationId xmlns:a16="http://schemas.microsoft.com/office/drawing/2014/main" xmlns="" id="{8B6BF2C2-86FB-6241-8237-B4EA6EEEBEE9}"/>
              </a:ext>
            </a:extLst>
          </p:cNvPr>
          <p:cNvSpPr>
            <a:spLocks noGrp="1"/>
          </p:cNvSpPr>
          <p:nvPr>
            <p:ph type="ftr" sz="quarter" idx="11"/>
          </p:nvPr>
        </p:nvSpPr>
        <p:spPr>
          <a:xfrm>
            <a:off x="4038600" y="6356350"/>
            <a:ext cx="6600092" cy="365125"/>
          </a:xfrm>
        </p:spPr>
        <p:txBody>
          <a:bodyPr/>
          <a:lstStyle/>
          <a:p>
            <a:r>
              <a:rPr lang="fr-FR" sz="600" dirty="0" smtClean="0">
                <a:latin typeface="Nunito" panose="020B0604020202020204" charset="0"/>
              </a:rPr>
              <a:t>« Anticiper</a:t>
            </a:r>
            <a:r>
              <a:rPr lang="fr-FR" sz="600" dirty="0">
                <a:latin typeface="Nunito" panose="020B0604020202020204" charset="0"/>
              </a:rPr>
              <a:t>, prévenir et gérer les conflits avec les </a:t>
            </a:r>
            <a:r>
              <a:rPr lang="fr-FR" sz="600" dirty="0" smtClean="0">
                <a:latin typeface="Nunito" panose="020B0604020202020204" charset="0"/>
              </a:rPr>
              <a:t>soignants »  </a:t>
            </a:r>
            <a:endParaRPr lang="fr-FR" sz="600" dirty="0">
              <a:latin typeface="Nunito" panose="020B0604020202020204" charset="0"/>
            </a:endParaRPr>
          </a:p>
        </p:txBody>
      </p:sp>
      <p:sp>
        <p:nvSpPr>
          <p:cNvPr id="6" name="Espace réservé du numéro de diapositive 5">
            <a:extLst>
              <a:ext uri="{FF2B5EF4-FFF2-40B4-BE49-F238E27FC236}">
                <a16:creationId xmlns:a16="http://schemas.microsoft.com/office/drawing/2014/main" xmlns="" id="{93489700-401C-8D49-8E40-9AFD4B503A76}"/>
              </a:ext>
            </a:extLst>
          </p:cNvPr>
          <p:cNvSpPr>
            <a:spLocks noGrp="1"/>
          </p:cNvSpPr>
          <p:nvPr>
            <p:ph type="sldNum" sz="quarter" idx="12"/>
          </p:nvPr>
        </p:nvSpPr>
        <p:spPr>
          <a:xfrm>
            <a:off x="10717822" y="6356350"/>
            <a:ext cx="635977" cy="365125"/>
          </a:xfrm>
        </p:spPr>
        <p:txBody>
          <a:bodyPr/>
          <a:lstStyle/>
          <a:p>
            <a:fld id="{24BDF6ED-2816-5E4A-85C7-CC85CE9663BF}" type="slidenum">
              <a:rPr lang="fr-FR" sz="600" smtClean="0">
                <a:latin typeface="Nunito" panose="020B0604020202020204" charset="0"/>
              </a:rPr>
              <a:t>18</a:t>
            </a:fld>
            <a:endParaRPr lang="fr-FR" sz="600" dirty="0">
              <a:latin typeface="Nunito" panose="020B0604020202020204" charset="0"/>
            </a:endParaRPr>
          </a:p>
        </p:txBody>
      </p:sp>
      <p:sp>
        <p:nvSpPr>
          <p:cNvPr id="25" name="Titre 1">
            <a:extLst>
              <a:ext uri="{FF2B5EF4-FFF2-40B4-BE49-F238E27FC236}">
                <a16:creationId xmlns:a16="http://schemas.microsoft.com/office/drawing/2014/main" xmlns="" id="{59CF9BF2-D699-E541-91C9-A8406B7A5986}"/>
              </a:ext>
            </a:extLst>
          </p:cNvPr>
          <p:cNvSpPr>
            <a:spLocks noGrp="1"/>
          </p:cNvSpPr>
          <p:nvPr>
            <p:ph type="title"/>
          </p:nvPr>
        </p:nvSpPr>
        <p:spPr>
          <a:xfrm>
            <a:off x="838200" y="365125"/>
            <a:ext cx="10515600" cy="1325563"/>
          </a:xfrm>
        </p:spPr>
        <p:txBody>
          <a:bodyPr/>
          <a:lstStyle/>
          <a:p>
            <a:r>
              <a:rPr lang="fr-FR" dirty="0" smtClean="0">
                <a:effectLst/>
              </a:rPr>
              <a:t>Anticiper et prévenir les conflits</a:t>
            </a:r>
            <a:endParaRPr lang="fr-FR" dirty="0">
              <a:effectLst/>
            </a:endParaRPr>
          </a:p>
        </p:txBody>
      </p:sp>
      <p:sp>
        <p:nvSpPr>
          <p:cNvPr id="17" name="Flèche droite 16"/>
          <p:cNvSpPr/>
          <p:nvPr/>
        </p:nvSpPr>
        <p:spPr>
          <a:xfrm>
            <a:off x="1487606" y="1580686"/>
            <a:ext cx="890622" cy="39083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100">
              <a:latin typeface="Nunito" panose="020B0604020202020204" charset="0"/>
            </a:endParaRPr>
          </a:p>
        </p:txBody>
      </p:sp>
      <p:sp>
        <p:nvSpPr>
          <p:cNvPr id="20" name="Titre 4">
            <a:extLst>
              <a:ext uri="{FF2B5EF4-FFF2-40B4-BE49-F238E27FC236}">
                <a16:creationId xmlns:a16="http://schemas.microsoft.com/office/drawing/2014/main" xmlns="" id="{C7BB8188-BCEF-7B45-AE81-D8623E253BC1}"/>
              </a:ext>
            </a:extLst>
          </p:cNvPr>
          <p:cNvSpPr txBox="1">
            <a:spLocks/>
          </p:cNvSpPr>
          <p:nvPr/>
        </p:nvSpPr>
        <p:spPr>
          <a:xfrm>
            <a:off x="2378228" y="1580685"/>
            <a:ext cx="9304256" cy="48473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i="0" kern="1200">
                <a:solidFill>
                  <a:schemeClr val="tx2"/>
                </a:solidFill>
                <a:latin typeface="Nunito ExtraBold" pitchFamily="2" charset="77"/>
                <a:ea typeface="+mj-ea"/>
                <a:cs typeface="+mj-cs"/>
              </a:defRPr>
            </a:lvl1pPr>
          </a:lstStyle>
          <a:p>
            <a:r>
              <a:rPr lang="fr-FR" sz="2800" b="0" dirty="0">
                <a:latin typeface="Nunito" panose="020B0604020202020204" charset="0"/>
              </a:rPr>
              <a:t>« Mesures d’hygiène perçues comme </a:t>
            </a:r>
            <a:r>
              <a:rPr lang="fr-FR" sz="2800" dirty="0">
                <a:latin typeface="Nunito" panose="020B0604020202020204" charset="0"/>
              </a:rPr>
              <a:t>surplus de travail</a:t>
            </a:r>
            <a:r>
              <a:rPr lang="fr-FR" sz="2800" b="0" dirty="0">
                <a:latin typeface="Nunito" panose="020B0604020202020204" charset="0"/>
              </a:rPr>
              <a:t> »</a:t>
            </a:r>
          </a:p>
        </p:txBody>
      </p:sp>
      <p:sp>
        <p:nvSpPr>
          <p:cNvPr id="9" name="Flèche courbée vers la droite 8"/>
          <p:cNvSpPr/>
          <p:nvPr/>
        </p:nvSpPr>
        <p:spPr>
          <a:xfrm>
            <a:off x="1182149" y="2102714"/>
            <a:ext cx="610913" cy="967802"/>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22" name="Titre 4">
            <a:extLst>
              <a:ext uri="{FF2B5EF4-FFF2-40B4-BE49-F238E27FC236}">
                <a16:creationId xmlns:a16="http://schemas.microsoft.com/office/drawing/2014/main" xmlns="" id="{C7BB8188-BCEF-7B45-AE81-D8623E253BC1}"/>
              </a:ext>
            </a:extLst>
          </p:cNvPr>
          <p:cNvSpPr txBox="1">
            <a:spLocks/>
          </p:cNvSpPr>
          <p:nvPr/>
        </p:nvSpPr>
        <p:spPr>
          <a:xfrm>
            <a:off x="2378228" y="2702353"/>
            <a:ext cx="9208721" cy="48473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i="0" kern="1200">
                <a:solidFill>
                  <a:schemeClr val="tx2"/>
                </a:solidFill>
                <a:latin typeface="Nunito ExtraBold" pitchFamily="2" charset="77"/>
                <a:ea typeface="+mj-ea"/>
                <a:cs typeface="+mj-cs"/>
              </a:defRPr>
            </a:lvl1pPr>
          </a:lstStyle>
          <a:p>
            <a:r>
              <a:rPr lang="fr-FR" sz="2800" b="0" dirty="0">
                <a:latin typeface="Nunito" panose="020B0604020202020204" charset="0"/>
              </a:rPr>
              <a:t>Valorisez </a:t>
            </a:r>
            <a:r>
              <a:rPr lang="fr-FR" sz="2800" dirty="0">
                <a:latin typeface="Nunito" panose="020B0604020202020204" charset="0"/>
              </a:rPr>
              <a:t>l’hygiène</a:t>
            </a:r>
            <a:r>
              <a:rPr lang="fr-FR" sz="2800" b="0" dirty="0">
                <a:latin typeface="Nunito" panose="020B0604020202020204" charset="0"/>
              </a:rPr>
              <a:t> en fonction de </a:t>
            </a:r>
            <a:r>
              <a:rPr lang="fr-FR" sz="2800" dirty="0">
                <a:latin typeface="Nunito" panose="020B0604020202020204" charset="0"/>
              </a:rPr>
              <a:t>leurs intérêts</a:t>
            </a:r>
          </a:p>
        </p:txBody>
      </p:sp>
    </p:spTree>
    <p:extLst>
      <p:ext uri="{BB962C8B-B14F-4D97-AF65-F5344CB8AC3E}">
        <p14:creationId xmlns:p14="http://schemas.microsoft.com/office/powerpoint/2010/main" val="176669341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xmlns="" id="{73A70B30-07BC-894E-A7A4-F342B5A0FF13}"/>
              </a:ext>
            </a:extLst>
          </p:cNvPr>
          <p:cNvSpPr>
            <a:spLocks noGrp="1"/>
          </p:cNvSpPr>
          <p:nvPr>
            <p:ph type="dt" sz="half" idx="10"/>
          </p:nvPr>
        </p:nvSpPr>
        <p:spPr>
          <a:xfrm>
            <a:off x="838200" y="6356350"/>
            <a:ext cx="2743200" cy="365125"/>
          </a:xfrm>
        </p:spPr>
        <p:txBody>
          <a:bodyPr/>
          <a:lstStyle/>
          <a:p>
            <a:fld id="{1A26A4E3-80FE-3E44-9EC7-3C2844569FAB}" type="datetime1">
              <a:rPr lang="fr-FR" sz="600" smtClean="0">
                <a:latin typeface="Nunito" panose="020B0604020202020204" charset="0"/>
              </a:rPr>
              <a:t>29/06/2022</a:t>
            </a:fld>
            <a:endParaRPr lang="fr-FR" sz="600">
              <a:latin typeface="Nunito" panose="020B0604020202020204" charset="0"/>
            </a:endParaRPr>
          </a:p>
        </p:txBody>
      </p:sp>
      <p:sp>
        <p:nvSpPr>
          <p:cNvPr id="5" name="Espace réservé du pied de page 4">
            <a:extLst>
              <a:ext uri="{FF2B5EF4-FFF2-40B4-BE49-F238E27FC236}">
                <a16:creationId xmlns:a16="http://schemas.microsoft.com/office/drawing/2014/main" xmlns="" id="{8B6BF2C2-86FB-6241-8237-B4EA6EEEBEE9}"/>
              </a:ext>
            </a:extLst>
          </p:cNvPr>
          <p:cNvSpPr>
            <a:spLocks noGrp="1"/>
          </p:cNvSpPr>
          <p:nvPr>
            <p:ph type="ftr" sz="quarter" idx="11"/>
          </p:nvPr>
        </p:nvSpPr>
        <p:spPr>
          <a:xfrm>
            <a:off x="4038600" y="6356350"/>
            <a:ext cx="6600092" cy="365125"/>
          </a:xfrm>
        </p:spPr>
        <p:txBody>
          <a:bodyPr/>
          <a:lstStyle/>
          <a:p>
            <a:r>
              <a:rPr lang="fr-FR" sz="600" dirty="0" smtClean="0">
                <a:latin typeface="Nunito" panose="020B0604020202020204" charset="0"/>
              </a:rPr>
              <a:t>« Anticiper</a:t>
            </a:r>
            <a:r>
              <a:rPr lang="fr-FR" sz="600" dirty="0">
                <a:latin typeface="Nunito" panose="020B0604020202020204" charset="0"/>
              </a:rPr>
              <a:t>, prévenir et gérer les conflits avec les </a:t>
            </a:r>
            <a:r>
              <a:rPr lang="fr-FR" sz="600" dirty="0" smtClean="0">
                <a:latin typeface="Nunito" panose="020B0604020202020204" charset="0"/>
              </a:rPr>
              <a:t>soignants »  </a:t>
            </a:r>
            <a:endParaRPr lang="fr-FR" sz="600" dirty="0">
              <a:latin typeface="Nunito" panose="020B0604020202020204" charset="0"/>
            </a:endParaRPr>
          </a:p>
        </p:txBody>
      </p:sp>
      <p:sp>
        <p:nvSpPr>
          <p:cNvPr id="6" name="Espace réservé du numéro de diapositive 5">
            <a:extLst>
              <a:ext uri="{FF2B5EF4-FFF2-40B4-BE49-F238E27FC236}">
                <a16:creationId xmlns:a16="http://schemas.microsoft.com/office/drawing/2014/main" xmlns="" id="{93489700-401C-8D49-8E40-9AFD4B503A76}"/>
              </a:ext>
            </a:extLst>
          </p:cNvPr>
          <p:cNvSpPr>
            <a:spLocks noGrp="1"/>
          </p:cNvSpPr>
          <p:nvPr>
            <p:ph type="sldNum" sz="quarter" idx="12"/>
          </p:nvPr>
        </p:nvSpPr>
        <p:spPr>
          <a:xfrm>
            <a:off x="10717822" y="6356350"/>
            <a:ext cx="635977" cy="365125"/>
          </a:xfrm>
        </p:spPr>
        <p:txBody>
          <a:bodyPr/>
          <a:lstStyle/>
          <a:p>
            <a:fld id="{24BDF6ED-2816-5E4A-85C7-CC85CE9663BF}" type="slidenum">
              <a:rPr lang="fr-FR" sz="600" smtClean="0">
                <a:latin typeface="Nunito" panose="020B0604020202020204" charset="0"/>
              </a:rPr>
              <a:t>19</a:t>
            </a:fld>
            <a:endParaRPr lang="fr-FR" sz="600" dirty="0">
              <a:latin typeface="Nunito" panose="020B0604020202020204" charset="0"/>
            </a:endParaRPr>
          </a:p>
        </p:txBody>
      </p:sp>
      <p:sp>
        <p:nvSpPr>
          <p:cNvPr id="25" name="Titre 1">
            <a:extLst>
              <a:ext uri="{FF2B5EF4-FFF2-40B4-BE49-F238E27FC236}">
                <a16:creationId xmlns:a16="http://schemas.microsoft.com/office/drawing/2014/main" xmlns="" id="{59CF9BF2-D699-E541-91C9-A8406B7A5986}"/>
              </a:ext>
            </a:extLst>
          </p:cNvPr>
          <p:cNvSpPr>
            <a:spLocks noGrp="1"/>
          </p:cNvSpPr>
          <p:nvPr>
            <p:ph type="title"/>
          </p:nvPr>
        </p:nvSpPr>
        <p:spPr>
          <a:xfrm>
            <a:off x="838200" y="365125"/>
            <a:ext cx="10515600" cy="1325563"/>
          </a:xfrm>
        </p:spPr>
        <p:txBody>
          <a:bodyPr/>
          <a:lstStyle/>
          <a:p>
            <a:r>
              <a:rPr lang="fr-FR" dirty="0" smtClean="0">
                <a:effectLst/>
              </a:rPr>
              <a:t>Anticiper et prévenir les conflits</a:t>
            </a:r>
            <a:endParaRPr lang="fr-FR" dirty="0">
              <a:effectLst/>
            </a:endParaRPr>
          </a:p>
        </p:txBody>
      </p:sp>
      <p:sp>
        <p:nvSpPr>
          <p:cNvPr id="17" name="Flèche droite 16"/>
          <p:cNvSpPr/>
          <p:nvPr/>
        </p:nvSpPr>
        <p:spPr>
          <a:xfrm>
            <a:off x="1487606" y="1580686"/>
            <a:ext cx="890622" cy="39083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100">
              <a:latin typeface="Nunito" panose="020B0604020202020204" charset="0"/>
            </a:endParaRPr>
          </a:p>
        </p:txBody>
      </p:sp>
      <p:sp>
        <p:nvSpPr>
          <p:cNvPr id="20" name="Titre 4">
            <a:extLst>
              <a:ext uri="{FF2B5EF4-FFF2-40B4-BE49-F238E27FC236}">
                <a16:creationId xmlns:a16="http://schemas.microsoft.com/office/drawing/2014/main" xmlns="" id="{C7BB8188-BCEF-7B45-AE81-D8623E253BC1}"/>
              </a:ext>
            </a:extLst>
          </p:cNvPr>
          <p:cNvSpPr txBox="1">
            <a:spLocks/>
          </p:cNvSpPr>
          <p:nvPr/>
        </p:nvSpPr>
        <p:spPr>
          <a:xfrm>
            <a:off x="2378228" y="1580685"/>
            <a:ext cx="9304256" cy="48473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i="0" kern="1200">
                <a:solidFill>
                  <a:schemeClr val="tx2"/>
                </a:solidFill>
                <a:latin typeface="Nunito ExtraBold" pitchFamily="2" charset="77"/>
                <a:ea typeface="+mj-ea"/>
                <a:cs typeface="+mj-cs"/>
              </a:defRPr>
            </a:lvl1pPr>
          </a:lstStyle>
          <a:p>
            <a:r>
              <a:rPr lang="fr-FR" sz="2800" b="0" dirty="0">
                <a:latin typeface="Nunito" panose="020B0604020202020204" charset="0"/>
              </a:rPr>
              <a:t>« </a:t>
            </a:r>
            <a:r>
              <a:rPr lang="fr-FR" sz="2800" dirty="0">
                <a:latin typeface="Nunito" panose="020B0604020202020204" charset="0"/>
              </a:rPr>
              <a:t>Solutions simples  </a:t>
            </a:r>
            <a:r>
              <a:rPr lang="fr-FR" sz="2800" b="0" dirty="0">
                <a:latin typeface="Nunito" panose="020B0604020202020204" charset="0"/>
              </a:rPr>
              <a:t>et générales pour </a:t>
            </a:r>
            <a:r>
              <a:rPr lang="fr-FR" sz="2800" dirty="0">
                <a:latin typeface="Nunito" panose="020B0604020202020204" charset="0"/>
              </a:rPr>
              <a:t>public éduqué</a:t>
            </a:r>
            <a:r>
              <a:rPr lang="fr-FR" sz="2800" b="0" dirty="0">
                <a:latin typeface="Nunito" panose="020B0604020202020204" charset="0"/>
              </a:rPr>
              <a:t> »</a:t>
            </a:r>
          </a:p>
        </p:txBody>
      </p:sp>
      <p:sp>
        <p:nvSpPr>
          <p:cNvPr id="9" name="Flèche courbée vers la droite 8"/>
          <p:cNvSpPr/>
          <p:nvPr/>
        </p:nvSpPr>
        <p:spPr>
          <a:xfrm>
            <a:off x="1182149" y="2102714"/>
            <a:ext cx="610913" cy="967802"/>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22" name="Titre 4">
            <a:extLst>
              <a:ext uri="{FF2B5EF4-FFF2-40B4-BE49-F238E27FC236}">
                <a16:creationId xmlns:a16="http://schemas.microsoft.com/office/drawing/2014/main" xmlns="" id="{C7BB8188-BCEF-7B45-AE81-D8623E253BC1}"/>
              </a:ext>
            </a:extLst>
          </p:cNvPr>
          <p:cNvSpPr txBox="1">
            <a:spLocks/>
          </p:cNvSpPr>
          <p:nvPr/>
        </p:nvSpPr>
        <p:spPr>
          <a:xfrm>
            <a:off x="2378228" y="2702353"/>
            <a:ext cx="6229277" cy="48473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i="0" kern="1200">
                <a:solidFill>
                  <a:schemeClr val="tx2"/>
                </a:solidFill>
                <a:latin typeface="Nunito ExtraBold" pitchFamily="2" charset="77"/>
                <a:ea typeface="+mj-ea"/>
                <a:cs typeface="+mj-cs"/>
              </a:defRPr>
            </a:lvl1pPr>
          </a:lstStyle>
          <a:p>
            <a:r>
              <a:rPr lang="fr-FR" sz="2800" dirty="0" smtClean="0">
                <a:latin typeface="Nunito" panose="020B0604020202020204" charset="0"/>
              </a:rPr>
              <a:t>Adaptez</a:t>
            </a:r>
            <a:r>
              <a:rPr lang="fr-FR" sz="2800" b="0" dirty="0" smtClean="0">
                <a:latin typeface="Nunito" panose="020B0604020202020204" charset="0"/>
              </a:rPr>
              <a:t> vos </a:t>
            </a:r>
            <a:r>
              <a:rPr lang="fr-FR" sz="2800" dirty="0" smtClean="0">
                <a:latin typeface="Nunito" panose="020B0604020202020204" charset="0"/>
              </a:rPr>
              <a:t>messages ! </a:t>
            </a:r>
            <a:endParaRPr lang="fr-FR" sz="2800" dirty="0">
              <a:latin typeface="Nunito" panose="020B0604020202020204" charset="0"/>
            </a:endParaRPr>
          </a:p>
        </p:txBody>
      </p:sp>
      <p:pic>
        <p:nvPicPr>
          <p:cNvPr id="2" name="Imag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52446" y="2702353"/>
            <a:ext cx="1865376" cy="1865376"/>
          </a:xfrm>
          <a:prstGeom prst="rect">
            <a:avLst/>
          </a:prstGeom>
        </p:spPr>
      </p:pic>
    </p:spTree>
    <p:extLst>
      <p:ext uri="{BB962C8B-B14F-4D97-AF65-F5344CB8AC3E}">
        <p14:creationId xmlns:p14="http://schemas.microsoft.com/office/powerpoint/2010/main" val="9532516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59CF9BF2-D699-E541-91C9-A8406B7A5986}"/>
              </a:ext>
            </a:extLst>
          </p:cNvPr>
          <p:cNvSpPr>
            <a:spLocks noGrp="1"/>
          </p:cNvSpPr>
          <p:nvPr>
            <p:ph type="title"/>
          </p:nvPr>
        </p:nvSpPr>
        <p:spPr/>
        <p:txBody>
          <a:bodyPr/>
          <a:lstStyle/>
          <a:p>
            <a:r>
              <a:rPr lang="fr-FR" dirty="0" smtClean="0"/>
              <a:t>Observez cette image un instant …</a:t>
            </a:r>
            <a:endParaRPr lang="fr-FR" dirty="0">
              <a:effectLst/>
            </a:endParaRPr>
          </a:p>
        </p:txBody>
      </p:sp>
      <p:sp>
        <p:nvSpPr>
          <p:cNvPr id="4" name="Espace réservé de la date 3">
            <a:extLst>
              <a:ext uri="{FF2B5EF4-FFF2-40B4-BE49-F238E27FC236}">
                <a16:creationId xmlns:a16="http://schemas.microsoft.com/office/drawing/2014/main" xmlns="" id="{73A70B30-07BC-894E-A7A4-F342B5A0FF13}"/>
              </a:ext>
            </a:extLst>
          </p:cNvPr>
          <p:cNvSpPr>
            <a:spLocks noGrp="1"/>
          </p:cNvSpPr>
          <p:nvPr>
            <p:ph type="dt" sz="half" idx="10"/>
          </p:nvPr>
        </p:nvSpPr>
        <p:spPr>
          <a:xfrm>
            <a:off x="838200" y="6356350"/>
            <a:ext cx="2743200" cy="365125"/>
          </a:xfrm>
        </p:spPr>
        <p:txBody>
          <a:bodyPr/>
          <a:lstStyle/>
          <a:p>
            <a:fld id="{1A26A4E3-80FE-3E44-9EC7-3C2844569FAB}" type="datetime1">
              <a:rPr lang="fr-FR" smtClean="0"/>
              <a:t>29/06/2022</a:t>
            </a:fld>
            <a:endParaRPr lang="fr-FR"/>
          </a:p>
        </p:txBody>
      </p:sp>
      <p:sp>
        <p:nvSpPr>
          <p:cNvPr id="5" name="Espace réservé du pied de page 4">
            <a:extLst>
              <a:ext uri="{FF2B5EF4-FFF2-40B4-BE49-F238E27FC236}">
                <a16:creationId xmlns:a16="http://schemas.microsoft.com/office/drawing/2014/main" xmlns="" id="{8B6BF2C2-86FB-6241-8237-B4EA6EEEBEE9}"/>
              </a:ext>
            </a:extLst>
          </p:cNvPr>
          <p:cNvSpPr>
            <a:spLocks noGrp="1"/>
          </p:cNvSpPr>
          <p:nvPr>
            <p:ph type="ftr" sz="quarter" idx="11"/>
          </p:nvPr>
        </p:nvSpPr>
        <p:spPr>
          <a:xfrm>
            <a:off x="4038600" y="6356350"/>
            <a:ext cx="6600092" cy="365125"/>
          </a:xfrm>
        </p:spPr>
        <p:txBody>
          <a:bodyPr/>
          <a:lstStyle/>
          <a:p>
            <a:r>
              <a:rPr lang="fr-FR" dirty="0" smtClean="0"/>
              <a:t>« Anticiper</a:t>
            </a:r>
            <a:r>
              <a:rPr lang="fr-FR" dirty="0"/>
              <a:t>, prévenir et gérer les conflits avec les </a:t>
            </a:r>
            <a:r>
              <a:rPr lang="fr-FR" dirty="0" smtClean="0"/>
              <a:t>soignants »  </a:t>
            </a:r>
            <a:endParaRPr lang="fr-FR" dirty="0"/>
          </a:p>
        </p:txBody>
      </p:sp>
      <p:sp>
        <p:nvSpPr>
          <p:cNvPr id="6" name="Espace réservé du numéro de diapositive 5">
            <a:extLst>
              <a:ext uri="{FF2B5EF4-FFF2-40B4-BE49-F238E27FC236}">
                <a16:creationId xmlns:a16="http://schemas.microsoft.com/office/drawing/2014/main" xmlns="" id="{93489700-401C-8D49-8E40-9AFD4B503A76}"/>
              </a:ext>
            </a:extLst>
          </p:cNvPr>
          <p:cNvSpPr>
            <a:spLocks noGrp="1"/>
          </p:cNvSpPr>
          <p:nvPr>
            <p:ph type="sldNum" sz="quarter" idx="12"/>
          </p:nvPr>
        </p:nvSpPr>
        <p:spPr>
          <a:xfrm>
            <a:off x="10717822" y="6356350"/>
            <a:ext cx="635977" cy="365125"/>
          </a:xfrm>
        </p:spPr>
        <p:txBody>
          <a:bodyPr/>
          <a:lstStyle/>
          <a:p>
            <a:fld id="{24BDF6ED-2816-5E4A-85C7-CC85CE9663BF}" type="slidenum">
              <a:rPr lang="fr-FR" smtClean="0"/>
              <a:t>2</a:t>
            </a:fld>
            <a:endParaRPr lang="fr-FR" dirty="0"/>
          </a:p>
        </p:txBody>
      </p:sp>
      <p:pic>
        <p:nvPicPr>
          <p:cNvPr id="7" name="Imag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49453" y="1690688"/>
            <a:ext cx="3493093" cy="4440373"/>
          </a:xfrm>
          <a:prstGeom prst="rect">
            <a:avLst/>
          </a:prstGeom>
        </p:spPr>
      </p:pic>
    </p:spTree>
    <p:extLst>
      <p:ext uri="{BB962C8B-B14F-4D97-AF65-F5344CB8AC3E}">
        <p14:creationId xmlns:p14="http://schemas.microsoft.com/office/powerpoint/2010/main" val="29723306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xmlns="" id="{73A70B30-07BC-894E-A7A4-F342B5A0FF13}"/>
              </a:ext>
            </a:extLst>
          </p:cNvPr>
          <p:cNvSpPr>
            <a:spLocks noGrp="1"/>
          </p:cNvSpPr>
          <p:nvPr>
            <p:ph type="dt" sz="half" idx="10"/>
          </p:nvPr>
        </p:nvSpPr>
        <p:spPr>
          <a:xfrm>
            <a:off x="838200" y="6356350"/>
            <a:ext cx="2743200" cy="365125"/>
          </a:xfrm>
        </p:spPr>
        <p:txBody>
          <a:bodyPr/>
          <a:lstStyle/>
          <a:p>
            <a:fld id="{1A26A4E3-80FE-3E44-9EC7-3C2844569FAB}" type="datetime1">
              <a:rPr lang="fr-FR" sz="600" smtClean="0">
                <a:latin typeface="Nunito" panose="020B0604020202020204" charset="0"/>
              </a:rPr>
              <a:t>29/06/2022</a:t>
            </a:fld>
            <a:endParaRPr lang="fr-FR" sz="600">
              <a:latin typeface="Nunito" panose="020B0604020202020204" charset="0"/>
            </a:endParaRPr>
          </a:p>
        </p:txBody>
      </p:sp>
      <p:sp>
        <p:nvSpPr>
          <p:cNvPr id="5" name="Espace réservé du pied de page 4">
            <a:extLst>
              <a:ext uri="{FF2B5EF4-FFF2-40B4-BE49-F238E27FC236}">
                <a16:creationId xmlns:a16="http://schemas.microsoft.com/office/drawing/2014/main" xmlns="" id="{8B6BF2C2-86FB-6241-8237-B4EA6EEEBEE9}"/>
              </a:ext>
            </a:extLst>
          </p:cNvPr>
          <p:cNvSpPr>
            <a:spLocks noGrp="1"/>
          </p:cNvSpPr>
          <p:nvPr>
            <p:ph type="ftr" sz="quarter" idx="11"/>
          </p:nvPr>
        </p:nvSpPr>
        <p:spPr>
          <a:xfrm>
            <a:off x="4038600" y="6356350"/>
            <a:ext cx="6600092" cy="365125"/>
          </a:xfrm>
        </p:spPr>
        <p:txBody>
          <a:bodyPr/>
          <a:lstStyle/>
          <a:p>
            <a:r>
              <a:rPr lang="fr-FR" sz="600" dirty="0" smtClean="0">
                <a:latin typeface="Nunito" panose="020B0604020202020204" charset="0"/>
              </a:rPr>
              <a:t>« Anticiper</a:t>
            </a:r>
            <a:r>
              <a:rPr lang="fr-FR" sz="600" dirty="0">
                <a:latin typeface="Nunito" panose="020B0604020202020204" charset="0"/>
              </a:rPr>
              <a:t>, prévenir et gérer les conflits avec les </a:t>
            </a:r>
            <a:r>
              <a:rPr lang="fr-FR" sz="600" dirty="0" smtClean="0">
                <a:latin typeface="Nunito" panose="020B0604020202020204" charset="0"/>
              </a:rPr>
              <a:t>soignants »  </a:t>
            </a:r>
            <a:endParaRPr lang="fr-FR" sz="600" dirty="0">
              <a:latin typeface="Nunito" panose="020B0604020202020204" charset="0"/>
            </a:endParaRPr>
          </a:p>
        </p:txBody>
      </p:sp>
      <p:sp>
        <p:nvSpPr>
          <p:cNvPr id="6" name="Espace réservé du numéro de diapositive 5">
            <a:extLst>
              <a:ext uri="{FF2B5EF4-FFF2-40B4-BE49-F238E27FC236}">
                <a16:creationId xmlns:a16="http://schemas.microsoft.com/office/drawing/2014/main" xmlns="" id="{93489700-401C-8D49-8E40-9AFD4B503A76}"/>
              </a:ext>
            </a:extLst>
          </p:cNvPr>
          <p:cNvSpPr>
            <a:spLocks noGrp="1"/>
          </p:cNvSpPr>
          <p:nvPr>
            <p:ph type="sldNum" sz="quarter" idx="12"/>
          </p:nvPr>
        </p:nvSpPr>
        <p:spPr>
          <a:xfrm>
            <a:off x="10717822" y="6356350"/>
            <a:ext cx="635977" cy="365125"/>
          </a:xfrm>
        </p:spPr>
        <p:txBody>
          <a:bodyPr/>
          <a:lstStyle/>
          <a:p>
            <a:fld id="{24BDF6ED-2816-5E4A-85C7-CC85CE9663BF}" type="slidenum">
              <a:rPr lang="fr-FR" sz="600" smtClean="0">
                <a:latin typeface="Nunito" panose="020B0604020202020204" charset="0"/>
              </a:rPr>
              <a:t>20</a:t>
            </a:fld>
            <a:endParaRPr lang="fr-FR" sz="600" dirty="0">
              <a:latin typeface="Nunito" panose="020B0604020202020204" charset="0"/>
            </a:endParaRPr>
          </a:p>
        </p:txBody>
      </p:sp>
      <p:sp>
        <p:nvSpPr>
          <p:cNvPr id="25" name="Titre 1">
            <a:extLst>
              <a:ext uri="{FF2B5EF4-FFF2-40B4-BE49-F238E27FC236}">
                <a16:creationId xmlns:a16="http://schemas.microsoft.com/office/drawing/2014/main" xmlns="" id="{59CF9BF2-D699-E541-91C9-A8406B7A5986}"/>
              </a:ext>
            </a:extLst>
          </p:cNvPr>
          <p:cNvSpPr>
            <a:spLocks noGrp="1"/>
          </p:cNvSpPr>
          <p:nvPr>
            <p:ph type="title"/>
          </p:nvPr>
        </p:nvSpPr>
        <p:spPr>
          <a:xfrm>
            <a:off x="838200" y="365125"/>
            <a:ext cx="10515600" cy="1325563"/>
          </a:xfrm>
        </p:spPr>
        <p:txBody>
          <a:bodyPr/>
          <a:lstStyle/>
          <a:p>
            <a:r>
              <a:rPr lang="fr-FR" dirty="0" smtClean="0">
                <a:effectLst/>
              </a:rPr>
              <a:t>Gérer les conflits</a:t>
            </a:r>
            <a:endParaRPr lang="fr-FR" dirty="0">
              <a:effectLst/>
            </a:endParaRPr>
          </a:p>
        </p:txBody>
      </p:sp>
      <p:sp>
        <p:nvSpPr>
          <p:cNvPr id="41" name="Titre 4">
            <a:extLst>
              <a:ext uri="{FF2B5EF4-FFF2-40B4-BE49-F238E27FC236}">
                <a16:creationId xmlns:a16="http://schemas.microsoft.com/office/drawing/2014/main" xmlns="" id="{C7BB8188-BCEF-7B45-AE81-D8623E253BC1}"/>
              </a:ext>
            </a:extLst>
          </p:cNvPr>
          <p:cNvSpPr txBox="1">
            <a:spLocks/>
          </p:cNvSpPr>
          <p:nvPr/>
        </p:nvSpPr>
        <p:spPr>
          <a:xfrm>
            <a:off x="2819401" y="3039778"/>
            <a:ext cx="9372599" cy="80543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i="0" kern="1200">
                <a:solidFill>
                  <a:schemeClr val="tx2"/>
                </a:solidFill>
                <a:latin typeface="Nunito ExtraBold" pitchFamily="2" charset="77"/>
                <a:ea typeface="+mj-ea"/>
                <a:cs typeface="+mj-cs"/>
              </a:defRPr>
            </a:lvl1pPr>
          </a:lstStyle>
          <a:p>
            <a:r>
              <a:rPr lang="fr-FR" sz="2800" dirty="0" smtClean="0">
                <a:latin typeface="Nunito" panose="020B0604020202020204" charset="0"/>
              </a:rPr>
              <a:t>Issue </a:t>
            </a:r>
            <a:r>
              <a:rPr lang="fr-FR" sz="2800" b="0" dirty="0" smtClean="0">
                <a:latin typeface="Nunito" panose="020B0604020202020204" charset="0"/>
              </a:rPr>
              <a:t>d’un conflit peut être </a:t>
            </a:r>
            <a:r>
              <a:rPr lang="fr-FR" sz="2800" dirty="0" smtClean="0">
                <a:latin typeface="Nunito" panose="020B0604020202020204" charset="0"/>
              </a:rPr>
              <a:t>positive</a:t>
            </a:r>
            <a:endParaRPr lang="fr-FR" sz="2800" dirty="0">
              <a:latin typeface="Nunito" panose="020B0604020202020204" charset="0"/>
            </a:endParaRPr>
          </a:p>
        </p:txBody>
      </p:sp>
      <p:sp>
        <p:nvSpPr>
          <p:cNvPr id="7" name="Titre 4">
            <a:extLst>
              <a:ext uri="{FF2B5EF4-FFF2-40B4-BE49-F238E27FC236}">
                <a16:creationId xmlns:a16="http://schemas.microsoft.com/office/drawing/2014/main" xmlns="" id="{C7BB8188-BCEF-7B45-AE81-D8623E253BC1}"/>
              </a:ext>
            </a:extLst>
          </p:cNvPr>
          <p:cNvSpPr txBox="1">
            <a:spLocks/>
          </p:cNvSpPr>
          <p:nvPr/>
        </p:nvSpPr>
        <p:spPr>
          <a:xfrm>
            <a:off x="2819401" y="1962517"/>
            <a:ext cx="9372599" cy="80543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i="0" kern="1200">
                <a:solidFill>
                  <a:schemeClr val="tx2"/>
                </a:solidFill>
                <a:latin typeface="Nunito ExtraBold" pitchFamily="2" charset="77"/>
                <a:ea typeface="+mj-ea"/>
                <a:cs typeface="+mj-cs"/>
              </a:defRPr>
            </a:lvl1pPr>
          </a:lstStyle>
          <a:p>
            <a:r>
              <a:rPr lang="fr-FR" sz="2800" dirty="0" smtClean="0">
                <a:latin typeface="Nunito" panose="020B0604020202020204" charset="0"/>
              </a:rPr>
              <a:t>Conflits pas toujours évitables</a:t>
            </a:r>
            <a:endParaRPr lang="fr-FR" sz="2800" dirty="0">
              <a:latin typeface="Nunito" panose="020B0604020202020204" charset="0"/>
            </a:endParaRPr>
          </a:p>
        </p:txBody>
      </p:sp>
      <p:sp>
        <p:nvSpPr>
          <p:cNvPr id="8" name="Titre 4">
            <a:extLst>
              <a:ext uri="{FF2B5EF4-FFF2-40B4-BE49-F238E27FC236}">
                <a16:creationId xmlns:a16="http://schemas.microsoft.com/office/drawing/2014/main" xmlns="" id="{C7BB8188-BCEF-7B45-AE81-D8623E253BC1}"/>
              </a:ext>
            </a:extLst>
          </p:cNvPr>
          <p:cNvSpPr txBox="1">
            <a:spLocks/>
          </p:cNvSpPr>
          <p:nvPr/>
        </p:nvSpPr>
        <p:spPr>
          <a:xfrm>
            <a:off x="2819400" y="4117039"/>
            <a:ext cx="9372599" cy="80543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i="0" kern="1200">
                <a:solidFill>
                  <a:schemeClr val="tx2"/>
                </a:solidFill>
                <a:latin typeface="Nunito ExtraBold" pitchFamily="2" charset="77"/>
                <a:ea typeface="+mj-ea"/>
                <a:cs typeface="+mj-cs"/>
              </a:defRPr>
            </a:lvl1pPr>
          </a:lstStyle>
          <a:p>
            <a:r>
              <a:rPr lang="fr-FR" sz="2800" dirty="0" smtClean="0">
                <a:latin typeface="Nunito" panose="020B0604020202020204" charset="0"/>
              </a:rPr>
              <a:t>Nécessaire </a:t>
            </a:r>
            <a:r>
              <a:rPr lang="fr-FR" sz="2800" b="0" dirty="0" smtClean="0">
                <a:latin typeface="Nunito" panose="020B0604020202020204" charset="0"/>
              </a:rPr>
              <a:t>d’apprendre à les </a:t>
            </a:r>
            <a:r>
              <a:rPr lang="fr-FR" sz="2800" dirty="0" smtClean="0">
                <a:latin typeface="Nunito" panose="020B0604020202020204" charset="0"/>
              </a:rPr>
              <a:t>gérer</a:t>
            </a:r>
            <a:endParaRPr lang="fr-FR" sz="2800" dirty="0">
              <a:latin typeface="Nunito" panose="020B0604020202020204" charset="0"/>
            </a:endParaRPr>
          </a:p>
        </p:txBody>
      </p:sp>
    </p:spTree>
    <p:extLst>
      <p:ext uri="{BB962C8B-B14F-4D97-AF65-F5344CB8AC3E}">
        <p14:creationId xmlns:p14="http://schemas.microsoft.com/office/powerpoint/2010/main" val="7674618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7" grpId="0"/>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xmlns="" id="{73A70B30-07BC-894E-A7A4-F342B5A0FF13}"/>
              </a:ext>
            </a:extLst>
          </p:cNvPr>
          <p:cNvSpPr>
            <a:spLocks noGrp="1"/>
          </p:cNvSpPr>
          <p:nvPr>
            <p:ph type="dt" sz="half" idx="10"/>
          </p:nvPr>
        </p:nvSpPr>
        <p:spPr>
          <a:xfrm>
            <a:off x="838200" y="6356350"/>
            <a:ext cx="2743200" cy="365125"/>
          </a:xfrm>
        </p:spPr>
        <p:txBody>
          <a:bodyPr/>
          <a:lstStyle/>
          <a:p>
            <a:fld id="{1A26A4E3-80FE-3E44-9EC7-3C2844569FAB}" type="datetime1">
              <a:rPr lang="fr-FR" sz="600" smtClean="0">
                <a:latin typeface="Nunito" panose="020B0604020202020204" charset="0"/>
              </a:rPr>
              <a:t>29/06/2022</a:t>
            </a:fld>
            <a:endParaRPr lang="fr-FR" sz="600">
              <a:latin typeface="Nunito" panose="020B0604020202020204" charset="0"/>
            </a:endParaRPr>
          </a:p>
        </p:txBody>
      </p:sp>
      <p:sp>
        <p:nvSpPr>
          <p:cNvPr id="5" name="Espace réservé du pied de page 4">
            <a:extLst>
              <a:ext uri="{FF2B5EF4-FFF2-40B4-BE49-F238E27FC236}">
                <a16:creationId xmlns:a16="http://schemas.microsoft.com/office/drawing/2014/main" xmlns="" id="{8B6BF2C2-86FB-6241-8237-B4EA6EEEBEE9}"/>
              </a:ext>
            </a:extLst>
          </p:cNvPr>
          <p:cNvSpPr>
            <a:spLocks noGrp="1"/>
          </p:cNvSpPr>
          <p:nvPr>
            <p:ph type="ftr" sz="quarter" idx="11"/>
          </p:nvPr>
        </p:nvSpPr>
        <p:spPr>
          <a:xfrm>
            <a:off x="4038600" y="6356350"/>
            <a:ext cx="6600092" cy="365125"/>
          </a:xfrm>
        </p:spPr>
        <p:txBody>
          <a:bodyPr/>
          <a:lstStyle/>
          <a:p>
            <a:r>
              <a:rPr lang="fr-FR" sz="600" dirty="0" smtClean="0">
                <a:latin typeface="Nunito" panose="020B0604020202020204" charset="0"/>
              </a:rPr>
              <a:t>« Anticiper</a:t>
            </a:r>
            <a:r>
              <a:rPr lang="fr-FR" sz="600" dirty="0">
                <a:latin typeface="Nunito" panose="020B0604020202020204" charset="0"/>
              </a:rPr>
              <a:t>, prévenir et gérer les conflits avec les </a:t>
            </a:r>
            <a:r>
              <a:rPr lang="fr-FR" sz="600" dirty="0" smtClean="0">
                <a:latin typeface="Nunito" panose="020B0604020202020204" charset="0"/>
              </a:rPr>
              <a:t>soignants »  </a:t>
            </a:r>
            <a:endParaRPr lang="fr-FR" sz="600" dirty="0">
              <a:latin typeface="Nunito" panose="020B0604020202020204" charset="0"/>
            </a:endParaRPr>
          </a:p>
        </p:txBody>
      </p:sp>
      <p:sp>
        <p:nvSpPr>
          <p:cNvPr id="6" name="Espace réservé du numéro de diapositive 5">
            <a:extLst>
              <a:ext uri="{FF2B5EF4-FFF2-40B4-BE49-F238E27FC236}">
                <a16:creationId xmlns:a16="http://schemas.microsoft.com/office/drawing/2014/main" xmlns="" id="{93489700-401C-8D49-8E40-9AFD4B503A76}"/>
              </a:ext>
            </a:extLst>
          </p:cNvPr>
          <p:cNvSpPr>
            <a:spLocks noGrp="1"/>
          </p:cNvSpPr>
          <p:nvPr>
            <p:ph type="sldNum" sz="quarter" idx="12"/>
          </p:nvPr>
        </p:nvSpPr>
        <p:spPr>
          <a:xfrm>
            <a:off x="10717822" y="6356350"/>
            <a:ext cx="635977" cy="365125"/>
          </a:xfrm>
        </p:spPr>
        <p:txBody>
          <a:bodyPr/>
          <a:lstStyle/>
          <a:p>
            <a:fld id="{24BDF6ED-2816-5E4A-85C7-CC85CE9663BF}" type="slidenum">
              <a:rPr lang="fr-FR" sz="600" smtClean="0">
                <a:latin typeface="Nunito" panose="020B0604020202020204" charset="0"/>
              </a:rPr>
              <a:t>21</a:t>
            </a:fld>
            <a:endParaRPr lang="fr-FR" sz="600" dirty="0">
              <a:latin typeface="Nunito" panose="020B0604020202020204" charset="0"/>
            </a:endParaRPr>
          </a:p>
        </p:txBody>
      </p:sp>
      <p:sp>
        <p:nvSpPr>
          <p:cNvPr id="25" name="Titre 1">
            <a:extLst>
              <a:ext uri="{FF2B5EF4-FFF2-40B4-BE49-F238E27FC236}">
                <a16:creationId xmlns:a16="http://schemas.microsoft.com/office/drawing/2014/main" xmlns="" id="{59CF9BF2-D699-E541-91C9-A8406B7A5986}"/>
              </a:ext>
            </a:extLst>
          </p:cNvPr>
          <p:cNvSpPr>
            <a:spLocks noGrp="1"/>
          </p:cNvSpPr>
          <p:nvPr>
            <p:ph type="title"/>
          </p:nvPr>
        </p:nvSpPr>
        <p:spPr>
          <a:xfrm>
            <a:off x="838200" y="365125"/>
            <a:ext cx="10515600" cy="1325563"/>
          </a:xfrm>
        </p:spPr>
        <p:txBody>
          <a:bodyPr/>
          <a:lstStyle/>
          <a:p>
            <a:r>
              <a:rPr lang="fr-FR" dirty="0" smtClean="0">
                <a:effectLst/>
              </a:rPr>
              <a:t>Gérer les conflits</a:t>
            </a:r>
            <a:endParaRPr lang="fr-FR" dirty="0">
              <a:effectLst/>
            </a:endParaRPr>
          </a:p>
        </p:txBody>
      </p:sp>
      <p:sp>
        <p:nvSpPr>
          <p:cNvPr id="41" name="Titre 4">
            <a:extLst>
              <a:ext uri="{FF2B5EF4-FFF2-40B4-BE49-F238E27FC236}">
                <a16:creationId xmlns:a16="http://schemas.microsoft.com/office/drawing/2014/main" xmlns="" id="{C7BB8188-BCEF-7B45-AE81-D8623E253BC1}"/>
              </a:ext>
            </a:extLst>
          </p:cNvPr>
          <p:cNvSpPr txBox="1">
            <a:spLocks/>
          </p:cNvSpPr>
          <p:nvPr/>
        </p:nvSpPr>
        <p:spPr>
          <a:xfrm>
            <a:off x="1409700" y="2322838"/>
            <a:ext cx="9372599" cy="80543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i="0" kern="1200">
                <a:solidFill>
                  <a:schemeClr val="tx2"/>
                </a:solidFill>
                <a:latin typeface="Nunito ExtraBold" pitchFamily="2" charset="77"/>
                <a:ea typeface="+mj-ea"/>
                <a:cs typeface="+mj-cs"/>
              </a:defRPr>
            </a:lvl1pPr>
          </a:lstStyle>
          <a:p>
            <a:r>
              <a:rPr lang="fr-FR" sz="2800" dirty="0" smtClean="0">
                <a:latin typeface="Nunito" panose="020B0604020202020204" charset="0"/>
              </a:rPr>
              <a:t>But = désescalade du conflit</a:t>
            </a:r>
            <a:endParaRPr lang="fr-FR" sz="2800" dirty="0">
              <a:latin typeface="Nunito" panose="020B0604020202020204" charset="0"/>
            </a:endParaRPr>
          </a:p>
        </p:txBody>
      </p:sp>
      <p:sp>
        <p:nvSpPr>
          <p:cNvPr id="7" name="Titre 4">
            <a:extLst>
              <a:ext uri="{FF2B5EF4-FFF2-40B4-BE49-F238E27FC236}">
                <a16:creationId xmlns:a16="http://schemas.microsoft.com/office/drawing/2014/main" xmlns="" id="{C7BB8188-BCEF-7B45-AE81-D8623E253BC1}"/>
              </a:ext>
            </a:extLst>
          </p:cNvPr>
          <p:cNvSpPr txBox="1">
            <a:spLocks/>
          </p:cNvSpPr>
          <p:nvPr/>
        </p:nvSpPr>
        <p:spPr>
          <a:xfrm>
            <a:off x="838200" y="1517407"/>
            <a:ext cx="9372599" cy="80543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i="0" kern="1200">
                <a:solidFill>
                  <a:schemeClr val="tx2"/>
                </a:solidFill>
                <a:latin typeface="Nunito ExtraBold" pitchFamily="2" charset="77"/>
                <a:ea typeface="+mj-ea"/>
                <a:cs typeface="+mj-cs"/>
              </a:defRPr>
            </a:lvl1pPr>
          </a:lstStyle>
          <a:p>
            <a:r>
              <a:rPr lang="fr-FR" sz="2800" dirty="0" smtClean="0">
                <a:latin typeface="Nunito" panose="020B0604020202020204" charset="0"/>
              </a:rPr>
              <a:t>Règles de bases:</a:t>
            </a:r>
            <a:endParaRPr lang="fr-FR" sz="2800" dirty="0">
              <a:latin typeface="Nunito" panose="020B0604020202020204" charset="0"/>
            </a:endParaRPr>
          </a:p>
        </p:txBody>
      </p:sp>
      <p:sp>
        <p:nvSpPr>
          <p:cNvPr id="8" name="Titre 4">
            <a:extLst>
              <a:ext uri="{FF2B5EF4-FFF2-40B4-BE49-F238E27FC236}">
                <a16:creationId xmlns:a16="http://schemas.microsoft.com/office/drawing/2014/main" xmlns="" id="{C7BB8188-BCEF-7B45-AE81-D8623E253BC1}"/>
              </a:ext>
            </a:extLst>
          </p:cNvPr>
          <p:cNvSpPr txBox="1">
            <a:spLocks/>
          </p:cNvSpPr>
          <p:nvPr/>
        </p:nvSpPr>
        <p:spPr>
          <a:xfrm>
            <a:off x="1409700" y="3131447"/>
            <a:ext cx="9372599" cy="80543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i="0" kern="1200">
                <a:solidFill>
                  <a:schemeClr val="tx2"/>
                </a:solidFill>
                <a:latin typeface="Nunito ExtraBold" pitchFamily="2" charset="77"/>
                <a:ea typeface="+mj-ea"/>
                <a:cs typeface="+mj-cs"/>
              </a:defRPr>
            </a:lvl1pPr>
          </a:lstStyle>
          <a:p>
            <a:r>
              <a:rPr lang="fr-FR" sz="2800" dirty="0" smtClean="0">
                <a:latin typeface="Nunito" panose="020B0604020202020204" charset="0"/>
              </a:rPr>
              <a:t>Faire face au conflit</a:t>
            </a:r>
            <a:endParaRPr lang="fr-FR" sz="2800" dirty="0">
              <a:latin typeface="Nunito" panose="020B0604020202020204" charset="0"/>
            </a:endParaRPr>
          </a:p>
        </p:txBody>
      </p:sp>
      <p:sp>
        <p:nvSpPr>
          <p:cNvPr id="9" name="Titre 4">
            <a:extLst>
              <a:ext uri="{FF2B5EF4-FFF2-40B4-BE49-F238E27FC236}">
                <a16:creationId xmlns:a16="http://schemas.microsoft.com/office/drawing/2014/main" xmlns="" id="{C7BB8188-BCEF-7B45-AE81-D8623E253BC1}"/>
              </a:ext>
            </a:extLst>
          </p:cNvPr>
          <p:cNvSpPr txBox="1">
            <a:spLocks/>
          </p:cNvSpPr>
          <p:nvPr/>
        </p:nvSpPr>
        <p:spPr>
          <a:xfrm>
            <a:off x="1409700" y="3760419"/>
            <a:ext cx="9372599" cy="80543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i="0" kern="1200">
                <a:solidFill>
                  <a:schemeClr val="tx2"/>
                </a:solidFill>
                <a:latin typeface="Nunito ExtraBold" pitchFamily="2" charset="77"/>
                <a:ea typeface="+mj-ea"/>
                <a:cs typeface="+mj-cs"/>
              </a:defRPr>
            </a:lvl1pPr>
          </a:lstStyle>
          <a:p>
            <a:r>
              <a:rPr lang="fr-FR" sz="2800" dirty="0" smtClean="0">
                <a:latin typeface="Nunito" panose="020B0604020202020204" charset="0"/>
              </a:rPr>
              <a:t>On coupe pas la parole (si possible)</a:t>
            </a:r>
            <a:endParaRPr lang="fr-FR" sz="2800" dirty="0">
              <a:latin typeface="Nunito" panose="020B0604020202020204" charset="0"/>
            </a:endParaRPr>
          </a:p>
        </p:txBody>
      </p:sp>
      <p:sp>
        <p:nvSpPr>
          <p:cNvPr id="10" name="Titre 4">
            <a:extLst>
              <a:ext uri="{FF2B5EF4-FFF2-40B4-BE49-F238E27FC236}">
                <a16:creationId xmlns:a16="http://schemas.microsoft.com/office/drawing/2014/main" xmlns="" id="{C7BB8188-BCEF-7B45-AE81-D8623E253BC1}"/>
              </a:ext>
            </a:extLst>
          </p:cNvPr>
          <p:cNvSpPr txBox="1">
            <a:spLocks/>
          </p:cNvSpPr>
          <p:nvPr/>
        </p:nvSpPr>
        <p:spPr>
          <a:xfrm>
            <a:off x="1409699" y="4565850"/>
            <a:ext cx="9372599" cy="80543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i="0" kern="1200">
                <a:solidFill>
                  <a:schemeClr val="tx2"/>
                </a:solidFill>
                <a:latin typeface="Nunito ExtraBold" pitchFamily="2" charset="77"/>
                <a:ea typeface="+mj-ea"/>
                <a:cs typeface="+mj-cs"/>
              </a:defRPr>
            </a:lvl1pPr>
          </a:lstStyle>
          <a:p>
            <a:r>
              <a:rPr lang="fr-FR" sz="2800" dirty="0" smtClean="0">
                <a:latin typeface="Nunito" panose="020B0604020202020204" charset="0"/>
              </a:rPr>
              <a:t>Exprimez vous en « JE »</a:t>
            </a:r>
            <a:endParaRPr lang="fr-FR" sz="2800" dirty="0">
              <a:latin typeface="Nunito" panose="020B0604020202020204" charset="0"/>
            </a:endParaRPr>
          </a:p>
        </p:txBody>
      </p:sp>
    </p:spTree>
    <p:extLst>
      <p:ext uri="{BB962C8B-B14F-4D97-AF65-F5344CB8AC3E}">
        <p14:creationId xmlns:p14="http://schemas.microsoft.com/office/powerpoint/2010/main" val="17502556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8" grpId="0"/>
      <p:bldP spid="9" grpId="0"/>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xmlns="" id="{73A70B30-07BC-894E-A7A4-F342B5A0FF13}"/>
              </a:ext>
            </a:extLst>
          </p:cNvPr>
          <p:cNvSpPr>
            <a:spLocks noGrp="1"/>
          </p:cNvSpPr>
          <p:nvPr>
            <p:ph type="dt" sz="half" idx="10"/>
          </p:nvPr>
        </p:nvSpPr>
        <p:spPr>
          <a:xfrm>
            <a:off x="838200" y="6356350"/>
            <a:ext cx="2743200" cy="365125"/>
          </a:xfrm>
        </p:spPr>
        <p:txBody>
          <a:bodyPr/>
          <a:lstStyle/>
          <a:p>
            <a:fld id="{1A26A4E3-80FE-3E44-9EC7-3C2844569FAB}" type="datetime1">
              <a:rPr lang="fr-FR" sz="600" smtClean="0">
                <a:latin typeface="Nunito" panose="020B0604020202020204" charset="0"/>
              </a:rPr>
              <a:t>29/06/2022</a:t>
            </a:fld>
            <a:endParaRPr lang="fr-FR" sz="600">
              <a:latin typeface="Nunito" panose="020B0604020202020204" charset="0"/>
            </a:endParaRPr>
          </a:p>
        </p:txBody>
      </p:sp>
      <p:sp>
        <p:nvSpPr>
          <p:cNvPr id="5" name="Espace réservé du pied de page 4">
            <a:extLst>
              <a:ext uri="{FF2B5EF4-FFF2-40B4-BE49-F238E27FC236}">
                <a16:creationId xmlns:a16="http://schemas.microsoft.com/office/drawing/2014/main" xmlns="" id="{8B6BF2C2-86FB-6241-8237-B4EA6EEEBEE9}"/>
              </a:ext>
            </a:extLst>
          </p:cNvPr>
          <p:cNvSpPr>
            <a:spLocks noGrp="1"/>
          </p:cNvSpPr>
          <p:nvPr>
            <p:ph type="ftr" sz="quarter" idx="11"/>
          </p:nvPr>
        </p:nvSpPr>
        <p:spPr>
          <a:xfrm>
            <a:off x="4038600" y="6356350"/>
            <a:ext cx="6600092" cy="365125"/>
          </a:xfrm>
        </p:spPr>
        <p:txBody>
          <a:bodyPr/>
          <a:lstStyle/>
          <a:p>
            <a:r>
              <a:rPr lang="fr-FR" sz="600" dirty="0" smtClean="0">
                <a:latin typeface="Nunito" panose="020B0604020202020204" charset="0"/>
              </a:rPr>
              <a:t>« Anticiper</a:t>
            </a:r>
            <a:r>
              <a:rPr lang="fr-FR" sz="600" dirty="0">
                <a:latin typeface="Nunito" panose="020B0604020202020204" charset="0"/>
              </a:rPr>
              <a:t>, prévenir et gérer les conflits avec les </a:t>
            </a:r>
            <a:r>
              <a:rPr lang="fr-FR" sz="600" dirty="0" smtClean="0">
                <a:latin typeface="Nunito" panose="020B0604020202020204" charset="0"/>
              </a:rPr>
              <a:t>soignants »  </a:t>
            </a:r>
            <a:endParaRPr lang="fr-FR" sz="600" dirty="0">
              <a:latin typeface="Nunito" panose="020B0604020202020204" charset="0"/>
            </a:endParaRPr>
          </a:p>
        </p:txBody>
      </p:sp>
      <p:sp>
        <p:nvSpPr>
          <p:cNvPr id="6" name="Espace réservé du numéro de diapositive 5">
            <a:extLst>
              <a:ext uri="{FF2B5EF4-FFF2-40B4-BE49-F238E27FC236}">
                <a16:creationId xmlns:a16="http://schemas.microsoft.com/office/drawing/2014/main" xmlns="" id="{93489700-401C-8D49-8E40-9AFD4B503A76}"/>
              </a:ext>
            </a:extLst>
          </p:cNvPr>
          <p:cNvSpPr>
            <a:spLocks noGrp="1"/>
          </p:cNvSpPr>
          <p:nvPr>
            <p:ph type="sldNum" sz="quarter" idx="12"/>
          </p:nvPr>
        </p:nvSpPr>
        <p:spPr>
          <a:xfrm>
            <a:off x="10717822" y="6356350"/>
            <a:ext cx="635977" cy="365125"/>
          </a:xfrm>
        </p:spPr>
        <p:txBody>
          <a:bodyPr/>
          <a:lstStyle/>
          <a:p>
            <a:fld id="{24BDF6ED-2816-5E4A-85C7-CC85CE9663BF}" type="slidenum">
              <a:rPr lang="fr-FR" sz="600" smtClean="0">
                <a:latin typeface="Nunito" panose="020B0604020202020204" charset="0"/>
              </a:rPr>
              <a:t>22</a:t>
            </a:fld>
            <a:endParaRPr lang="fr-FR" sz="600" dirty="0">
              <a:latin typeface="Nunito" panose="020B0604020202020204" charset="0"/>
            </a:endParaRPr>
          </a:p>
        </p:txBody>
      </p:sp>
      <p:sp>
        <p:nvSpPr>
          <p:cNvPr id="25" name="Titre 1">
            <a:extLst>
              <a:ext uri="{FF2B5EF4-FFF2-40B4-BE49-F238E27FC236}">
                <a16:creationId xmlns:a16="http://schemas.microsoft.com/office/drawing/2014/main" xmlns="" id="{59CF9BF2-D699-E541-91C9-A8406B7A5986}"/>
              </a:ext>
            </a:extLst>
          </p:cNvPr>
          <p:cNvSpPr>
            <a:spLocks noGrp="1"/>
          </p:cNvSpPr>
          <p:nvPr>
            <p:ph type="title"/>
          </p:nvPr>
        </p:nvSpPr>
        <p:spPr>
          <a:xfrm>
            <a:off x="838200" y="365125"/>
            <a:ext cx="10515600" cy="1325563"/>
          </a:xfrm>
        </p:spPr>
        <p:txBody>
          <a:bodyPr/>
          <a:lstStyle/>
          <a:p>
            <a:r>
              <a:rPr lang="fr-FR" dirty="0" smtClean="0">
                <a:effectLst/>
              </a:rPr>
              <a:t>Gérer les conflits</a:t>
            </a:r>
            <a:endParaRPr lang="fr-FR" dirty="0">
              <a:effectLst/>
            </a:endParaRPr>
          </a:p>
        </p:txBody>
      </p:sp>
      <p:sp>
        <p:nvSpPr>
          <p:cNvPr id="41" name="Titre 4">
            <a:extLst>
              <a:ext uri="{FF2B5EF4-FFF2-40B4-BE49-F238E27FC236}">
                <a16:creationId xmlns:a16="http://schemas.microsoft.com/office/drawing/2014/main" xmlns="" id="{C7BB8188-BCEF-7B45-AE81-D8623E253BC1}"/>
              </a:ext>
            </a:extLst>
          </p:cNvPr>
          <p:cNvSpPr txBox="1">
            <a:spLocks/>
          </p:cNvSpPr>
          <p:nvPr/>
        </p:nvSpPr>
        <p:spPr>
          <a:xfrm>
            <a:off x="1714500" y="3304728"/>
            <a:ext cx="9372599" cy="80543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i="0" kern="1200">
                <a:solidFill>
                  <a:schemeClr val="tx2"/>
                </a:solidFill>
                <a:latin typeface="Nunito ExtraBold" pitchFamily="2" charset="77"/>
                <a:ea typeface="+mj-ea"/>
                <a:cs typeface="+mj-cs"/>
              </a:defRPr>
            </a:lvl1pPr>
          </a:lstStyle>
          <a:p>
            <a:r>
              <a:rPr lang="fr-FR" sz="2800" b="0" dirty="0" smtClean="0">
                <a:latin typeface="Nunito" panose="020B0604020202020204" charset="0"/>
              </a:rPr>
              <a:t>« Il a peut être raison »</a:t>
            </a:r>
            <a:endParaRPr lang="fr-FR" sz="2800" b="0" dirty="0">
              <a:latin typeface="Nunito" panose="020B0604020202020204" charset="0"/>
            </a:endParaRPr>
          </a:p>
        </p:txBody>
      </p:sp>
      <p:sp>
        <p:nvSpPr>
          <p:cNvPr id="7" name="Titre 4">
            <a:extLst>
              <a:ext uri="{FF2B5EF4-FFF2-40B4-BE49-F238E27FC236}">
                <a16:creationId xmlns:a16="http://schemas.microsoft.com/office/drawing/2014/main" xmlns="" id="{C7BB8188-BCEF-7B45-AE81-D8623E253BC1}"/>
              </a:ext>
            </a:extLst>
          </p:cNvPr>
          <p:cNvSpPr txBox="1">
            <a:spLocks/>
          </p:cNvSpPr>
          <p:nvPr/>
        </p:nvSpPr>
        <p:spPr>
          <a:xfrm>
            <a:off x="838200" y="1517407"/>
            <a:ext cx="9372599" cy="80543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i="0" kern="1200">
                <a:solidFill>
                  <a:schemeClr val="tx2"/>
                </a:solidFill>
                <a:latin typeface="Nunito ExtraBold" pitchFamily="2" charset="77"/>
                <a:ea typeface="+mj-ea"/>
                <a:cs typeface="+mj-cs"/>
              </a:defRPr>
            </a:lvl1pPr>
          </a:lstStyle>
          <a:p>
            <a:r>
              <a:rPr lang="fr-FR" sz="2800" dirty="0" smtClean="0">
                <a:latin typeface="Nunito" panose="020B0604020202020204" charset="0"/>
              </a:rPr>
              <a:t>Etapes désescalade conflit</a:t>
            </a:r>
            <a:endParaRPr lang="fr-FR" sz="2800" dirty="0">
              <a:latin typeface="Nunito" panose="020B0604020202020204" charset="0"/>
            </a:endParaRPr>
          </a:p>
        </p:txBody>
      </p:sp>
      <p:sp>
        <p:nvSpPr>
          <p:cNvPr id="8" name="Titre 4">
            <a:extLst>
              <a:ext uri="{FF2B5EF4-FFF2-40B4-BE49-F238E27FC236}">
                <a16:creationId xmlns:a16="http://schemas.microsoft.com/office/drawing/2014/main" xmlns="" id="{C7BB8188-BCEF-7B45-AE81-D8623E253BC1}"/>
              </a:ext>
            </a:extLst>
          </p:cNvPr>
          <p:cNvSpPr txBox="1">
            <a:spLocks/>
          </p:cNvSpPr>
          <p:nvPr/>
        </p:nvSpPr>
        <p:spPr>
          <a:xfrm>
            <a:off x="1409700" y="3131447"/>
            <a:ext cx="9372599" cy="80543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i="0" kern="1200">
                <a:solidFill>
                  <a:schemeClr val="tx2"/>
                </a:solidFill>
                <a:latin typeface="Nunito ExtraBold" pitchFamily="2" charset="77"/>
                <a:ea typeface="+mj-ea"/>
                <a:cs typeface="+mj-cs"/>
              </a:defRPr>
            </a:lvl1pPr>
          </a:lstStyle>
          <a:p>
            <a:endParaRPr lang="fr-FR" sz="2800" dirty="0">
              <a:latin typeface="Nunito" panose="020B0604020202020204" charset="0"/>
            </a:endParaRPr>
          </a:p>
        </p:txBody>
      </p:sp>
      <p:sp>
        <p:nvSpPr>
          <p:cNvPr id="9" name="Titre 4">
            <a:extLst>
              <a:ext uri="{FF2B5EF4-FFF2-40B4-BE49-F238E27FC236}">
                <a16:creationId xmlns:a16="http://schemas.microsoft.com/office/drawing/2014/main" xmlns="" id="{C7BB8188-BCEF-7B45-AE81-D8623E253BC1}"/>
              </a:ext>
            </a:extLst>
          </p:cNvPr>
          <p:cNvSpPr txBox="1">
            <a:spLocks/>
          </p:cNvSpPr>
          <p:nvPr/>
        </p:nvSpPr>
        <p:spPr>
          <a:xfrm>
            <a:off x="1562100" y="2475238"/>
            <a:ext cx="9372599" cy="80543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i="0" kern="1200">
                <a:solidFill>
                  <a:schemeClr val="tx2"/>
                </a:solidFill>
                <a:latin typeface="Nunito ExtraBold" pitchFamily="2" charset="77"/>
                <a:ea typeface="+mj-ea"/>
                <a:cs typeface="+mj-cs"/>
              </a:defRPr>
            </a:lvl1pPr>
          </a:lstStyle>
          <a:p>
            <a:r>
              <a:rPr lang="fr-FR" sz="2800" dirty="0" smtClean="0">
                <a:latin typeface="Nunito" panose="020B0604020202020204" charset="0"/>
              </a:rPr>
              <a:t>1) Humilité</a:t>
            </a:r>
            <a:endParaRPr lang="fr-FR" sz="2800" dirty="0">
              <a:latin typeface="Nunito" panose="020B0604020202020204" charset="0"/>
            </a:endParaRPr>
          </a:p>
        </p:txBody>
      </p:sp>
    </p:spTree>
    <p:extLst>
      <p:ext uri="{BB962C8B-B14F-4D97-AF65-F5344CB8AC3E}">
        <p14:creationId xmlns:p14="http://schemas.microsoft.com/office/powerpoint/2010/main" val="286577265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7" grpId="0"/>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xmlns="" id="{73A70B30-07BC-894E-A7A4-F342B5A0FF13}"/>
              </a:ext>
            </a:extLst>
          </p:cNvPr>
          <p:cNvSpPr>
            <a:spLocks noGrp="1"/>
          </p:cNvSpPr>
          <p:nvPr>
            <p:ph type="dt" sz="half" idx="10"/>
          </p:nvPr>
        </p:nvSpPr>
        <p:spPr>
          <a:xfrm>
            <a:off x="838200" y="6356350"/>
            <a:ext cx="2743200" cy="365125"/>
          </a:xfrm>
        </p:spPr>
        <p:txBody>
          <a:bodyPr/>
          <a:lstStyle/>
          <a:p>
            <a:fld id="{1A26A4E3-80FE-3E44-9EC7-3C2844569FAB}" type="datetime1">
              <a:rPr lang="fr-FR" sz="600" smtClean="0">
                <a:latin typeface="Nunito" panose="020B0604020202020204" charset="0"/>
              </a:rPr>
              <a:t>29/06/2022</a:t>
            </a:fld>
            <a:endParaRPr lang="fr-FR" sz="600">
              <a:latin typeface="Nunito" panose="020B0604020202020204" charset="0"/>
            </a:endParaRPr>
          </a:p>
        </p:txBody>
      </p:sp>
      <p:sp>
        <p:nvSpPr>
          <p:cNvPr id="5" name="Espace réservé du pied de page 4">
            <a:extLst>
              <a:ext uri="{FF2B5EF4-FFF2-40B4-BE49-F238E27FC236}">
                <a16:creationId xmlns:a16="http://schemas.microsoft.com/office/drawing/2014/main" xmlns="" id="{8B6BF2C2-86FB-6241-8237-B4EA6EEEBEE9}"/>
              </a:ext>
            </a:extLst>
          </p:cNvPr>
          <p:cNvSpPr>
            <a:spLocks noGrp="1"/>
          </p:cNvSpPr>
          <p:nvPr>
            <p:ph type="ftr" sz="quarter" idx="11"/>
          </p:nvPr>
        </p:nvSpPr>
        <p:spPr>
          <a:xfrm>
            <a:off x="4038600" y="6356350"/>
            <a:ext cx="6600092" cy="365125"/>
          </a:xfrm>
        </p:spPr>
        <p:txBody>
          <a:bodyPr/>
          <a:lstStyle/>
          <a:p>
            <a:r>
              <a:rPr lang="fr-FR" sz="600" dirty="0" smtClean="0">
                <a:latin typeface="Nunito" panose="020B0604020202020204" charset="0"/>
              </a:rPr>
              <a:t>« Anticiper</a:t>
            </a:r>
            <a:r>
              <a:rPr lang="fr-FR" sz="600" dirty="0">
                <a:latin typeface="Nunito" panose="020B0604020202020204" charset="0"/>
              </a:rPr>
              <a:t>, prévenir et gérer les conflits avec les </a:t>
            </a:r>
            <a:r>
              <a:rPr lang="fr-FR" sz="600" dirty="0" smtClean="0">
                <a:latin typeface="Nunito" panose="020B0604020202020204" charset="0"/>
              </a:rPr>
              <a:t>soignants »  </a:t>
            </a:r>
            <a:endParaRPr lang="fr-FR" sz="600" dirty="0">
              <a:latin typeface="Nunito" panose="020B0604020202020204" charset="0"/>
            </a:endParaRPr>
          </a:p>
        </p:txBody>
      </p:sp>
      <p:sp>
        <p:nvSpPr>
          <p:cNvPr id="6" name="Espace réservé du numéro de diapositive 5">
            <a:extLst>
              <a:ext uri="{FF2B5EF4-FFF2-40B4-BE49-F238E27FC236}">
                <a16:creationId xmlns:a16="http://schemas.microsoft.com/office/drawing/2014/main" xmlns="" id="{93489700-401C-8D49-8E40-9AFD4B503A76}"/>
              </a:ext>
            </a:extLst>
          </p:cNvPr>
          <p:cNvSpPr>
            <a:spLocks noGrp="1"/>
          </p:cNvSpPr>
          <p:nvPr>
            <p:ph type="sldNum" sz="quarter" idx="12"/>
          </p:nvPr>
        </p:nvSpPr>
        <p:spPr>
          <a:xfrm>
            <a:off x="10717822" y="6356350"/>
            <a:ext cx="635977" cy="365125"/>
          </a:xfrm>
        </p:spPr>
        <p:txBody>
          <a:bodyPr/>
          <a:lstStyle/>
          <a:p>
            <a:fld id="{24BDF6ED-2816-5E4A-85C7-CC85CE9663BF}" type="slidenum">
              <a:rPr lang="fr-FR" sz="600" smtClean="0">
                <a:latin typeface="Nunito" panose="020B0604020202020204" charset="0"/>
              </a:rPr>
              <a:t>23</a:t>
            </a:fld>
            <a:endParaRPr lang="fr-FR" sz="600" dirty="0">
              <a:latin typeface="Nunito" panose="020B0604020202020204" charset="0"/>
            </a:endParaRPr>
          </a:p>
        </p:txBody>
      </p:sp>
      <p:sp>
        <p:nvSpPr>
          <p:cNvPr id="25" name="Titre 1">
            <a:extLst>
              <a:ext uri="{FF2B5EF4-FFF2-40B4-BE49-F238E27FC236}">
                <a16:creationId xmlns:a16="http://schemas.microsoft.com/office/drawing/2014/main" xmlns="" id="{59CF9BF2-D699-E541-91C9-A8406B7A5986}"/>
              </a:ext>
            </a:extLst>
          </p:cNvPr>
          <p:cNvSpPr>
            <a:spLocks noGrp="1"/>
          </p:cNvSpPr>
          <p:nvPr>
            <p:ph type="title"/>
          </p:nvPr>
        </p:nvSpPr>
        <p:spPr>
          <a:xfrm>
            <a:off x="838200" y="365125"/>
            <a:ext cx="10515600" cy="1325563"/>
          </a:xfrm>
        </p:spPr>
        <p:txBody>
          <a:bodyPr/>
          <a:lstStyle/>
          <a:p>
            <a:r>
              <a:rPr lang="fr-FR" dirty="0" smtClean="0">
                <a:effectLst/>
              </a:rPr>
              <a:t>Gérer les conflits</a:t>
            </a:r>
            <a:endParaRPr lang="fr-FR" dirty="0">
              <a:effectLst/>
            </a:endParaRPr>
          </a:p>
        </p:txBody>
      </p:sp>
      <p:sp>
        <p:nvSpPr>
          <p:cNvPr id="41" name="Titre 4">
            <a:extLst>
              <a:ext uri="{FF2B5EF4-FFF2-40B4-BE49-F238E27FC236}">
                <a16:creationId xmlns:a16="http://schemas.microsoft.com/office/drawing/2014/main" xmlns="" id="{C7BB8188-BCEF-7B45-AE81-D8623E253BC1}"/>
              </a:ext>
            </a:extLst>
          </p:cNvPr>
          <p:cNvSpPr txBox="1">
            <a:spLocks/>
          </p:cNvSpPr>
          <p:nvPr/>
        </p:nvSpPr>
        <p:spPr>
          <a:xfrm>
            <a:off x="1714500" y="3304728"/>
            <a:ext cx="9372599" cy="80543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i="0" kern="1200">
                <a:solidFill>
                  <a:schemeClr val="tx2"/>
                </a:solidFill>
                <a:latin typeface="Nunito ExtraBold" pitchFamily="2" charset="77"/>
                <a:ea typeface="+mj-ea"/>
                <a:cs typeface="+mj-cs"/>
              </a:defRPr>
            </a:lvl1pPr>
          </a:lstStyle>
          <a:p>
            <a:r>
              <a:rPr lang="fr-FR" sz="2800" b="0" dirty="0" smtClean="0">
                <a:latin typeface="Nunito" panose="020B0604020202020204" charset="0"/>
              </a:rPr>
              <a:t>Que dit il ? Est-ce que c’est convaincant?</a:t>
            </a:r>
            <a:endParaRPr lang="fr-FR" sz="2800" b="0" dirty="0">
              <a:latin typeface="Nunito" panose="020B0604020202020204" charset="0"/>
            </a:endParaRPr>
          </a:p>
        </p:txBody>
      </p:sp>
      <p:sp>
        <p:nvSpPr>
          <p:cNvPr id="7" name="Titre 4">
            <a:extLst>
              <a:ext uri="{FF2B5EF4-FFF2-40B4-BE49-F238E27FC236}">
                <a16:creationId xmlns:a16="http://schemas.microsoft.com/office/drawing/2014/main" xmlns="" id="{C7BB8188-BCEF-7B45-AE81-D8623E253BC1}"/>
              </a:ext>
            </a:extLst>
          </p:cNvPr>
          <p:cNvSpPr txBox="1">
            <a:spLocks/>
          </p:cNvSpPr>
          <p:nvPr/>
        </p:nvSpPr>
        <p:spPr>
          <a:xfrm>
            <a:off x="838200" y="1517407"/>
            <a:ext cx="9372599" cy="80543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i="0" kern="1200">
                <a:solidFill>
                  <a:schemeClr val="tx2"/>
                </a:solidFill>
                <a:latin typeface="Nunito ExtraBold" pitchFamily="2" charset="77"/>
                <a:ea typeface="+mj-ea"/>
                <a:cs typeface="+mj-cs"/>
              </a:defRPr>
            </a:lvl1pPr>
          </a:lstStyle>
          <a:p>
            <a:r>
              <a:rPr lang="fr-FR" sz="2800" dirty="0" smtClean="0">
                <a:latin typeface="Nunito" panose="020B0604020202020204" charset="0"/>
              </a:rPr>
              <a:t>Etapes désescalade conflit</a:t>
            </a:r>
            <a:endParaRPr lang="fr-FR" sz="2800" dirty="0">
              <a:latin typeface="Nunito" panose="020B0604020202020204" charset="0"/>
            </a:endParaRPr>
          </a:p>
        </p:txBody>
      </p:sp>
      <p:sp>
        <p:nvSpPr>
          <p:cNvPr id="8" name="Titre 4">
            <a:extLst>
              <a:ext uri="{FF2B5EF4-FFF2-40B4-BE49-F238E27FC236}">
                <a16:creationId xmlns:a16="http://schemas.microsoft.com/office/drawing/2014/main" xmlns="" id="{C7BB8188-BCEF-7B45-AE81-D8623E253BC1}"/>
              </a:ext>
            </a:extLst>
          </p:cNvPr>
          <p:cNvSpPr txBox="1">
            <a:spLocks/>
          </p:cNvSpPr>
          <p:nvPr/>
        </p:nvSpPr>
        <p:spPr>
          <a:xfrm>
            <a:off x="1409700" y="3131447"/>
            <a:ext cx="9372599" cy="80543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i="0" kern="1200">
                <a:solidFill>
                  <a:schemeClr val="tx2"/>
                </a:solidFill>
                <a:latin typeface="Nunito ExtraBold" pitchFamily="2" charset="77"/>
                <a:ea typeface="+mj-ea"/>
                <a:cs typeface="+mj-cs"/>
              </a:defRPr>
            </a:lvl1pPr>
          </a:lstStyle>
          <a:p>
            <a:endParaRPr lang="fr-FR" sz="2800" dirty="0">
              <a:latin typeface="Nunito" panose="020B0604020202020204" charset="0"/>
            </a:endParaRPr>
          </a:p>
        </p:txBody>
      </p:sp>
      <p:sp>
        <p:nvSpPr>
          <p:cNvPr id="9" name="Titre 4">
            <a:extLst>
              <a:ext uri="{FF2B5EF4-FFF2-40B4-BE49-F238E27FC236}">
                <a16:creationId xmlns:a16="http://schemas.microsoft.com/office/drawing/2014/main" xmlns="" id="{C7BB8188-BCEF-7B45-AE81-D8623E253BC1}"/>
              </a:ext>
            </a:extLst>
          </p:cNvPr>
          <p:cNvSpPr txBox="1">
            <a:spLocks/>
          </p:cNvSpPr>
          <p:nvPr/>
        </p:nvSpPr>
        <p:spPr>
          <a:xfrm>
            <a:off x="1562100" y="2475238"/>
            <a:ext cx="9372599" cy="80543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i="0" kern="1200">
                <a:solidFill>
                  <a:schemeClr val="tx2"/>
                </a:solidFill>
                <a:latin typeface="Nunito ExtraBold" pitchFamily="2" charset="77"/>
                <a:ea typeface="+mj-ea"/>
                <a:cs typeface="+mj-cs"/>
              </a:defRPr>
            </a:lvl1pPr>
          </a:lstStyle>
          <a:p>
            <a:r>
              <a:rPr lang="fr-FR" sz="2800" dirty="0">
                <a:latin typeface="Nunito" panose="020B0604020202020204" charset="0"/>
              </a:rPr>
              <a:t>2</a:t>
            </a:r>
            <a:r>
              <a:rPr lang="fr-FR" sz="2800" dirty="0" smtClean="0">
                <a:latin typeface="Nunito" panose="020B0604020202020204" charset="0"/>
              </a:rPr>
              <a:t>) Comprendre et évaluer les arguments</a:t>
            </a:r>
            <a:endParaRPr lang="fr-FR" sz="2800" dirty="0">
              <a:latin typeface="Nunito" panose="020B0604020202020204" charset="0"/>
            </a:endParaRPr>
          </a:p>
        </p:txBody>
      </p:sp>
    </p:spTree>
    <p:extLst>
      <p:ext uri="{BB962C8B-B14F-4D97-AF65-F5344CB8AC3E}">
        <p14:creationId xmlns:p14="http://schemas.microsoft.com/office/powerpoint/2010/main" val="27138352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xmlns="" id="{73A70B30-07BC-894E-A7A4-F342B5A0FF13}"/>
              </a:ext>
            </a:extLst>
          </p:cNvPr>
          <p:cNvSpPr>
            <a:spLocks noGrp="1"/>
          </p:cNvSpPr>
          <p:nvPr>
            <p:ph type="dt" sz="half" idx="10"/>
          </p:nvPr>
        </p:nvSpPr>
        <p:spPr>
          <a:xfrm>
            <a:off x="838200" y="6356350"/>
            <a:ext cx="2743200" cy="365125"/>
          </a:xfrm>
        </p:spPr>
        <p:txBody>
          <a:bodyPr/>
          <a:lstStyle/>
          <a:p>
            <a:fld id="{1A26A4E3-80FE-3E44-9EC7-3C2844569FAB}" type="datetime1">
              <a:rPr lang="fr-FR" sz="600" smtClean="0">
                <a:latin typeface="Nunito" panose="020B0604020202020204" charset="0"/>
              </a:rPr>
              <a:t>29/06/2022</a:t>
            </a:fld>
            <a:endParaRPr lang="fr-FR" sz="600">
              <a:latin typeface="Nunito" panose="020B0604020202020204" charset="0"/>
            </a:endParaRPr>
          </a:p>
        </p:txBody>
      </p:sp>
      <p:sp>
        <p:nvSpPr>
          <p:cNvPr id="5" name="Espace réservé du pied de page 4">
            <a:extLst>
              <a:ext uri="{FF2B5EF4-FFF2-40B4-BE49-F238E27FC236}">
                <a16:creationId xmlns:a16="http://schemas.microsoft.com/office/drawing/2014/main" xmlns="" id="{8B6BF2C2-86FB-6241-8237-B4EA6EEEBEE9}"/>
              </a:ext>
            </a:extLst>
          </p:cNvPr>
          <p:cNvSpPr>
            <a:spLocks noGrp="1"/>
          </p:cNvSpPr>
          <p:nvPr>
            <p:ph type="ftr" sz="quarter" idx="11"/>
          </p:nvPr>
        </p:nvSpPr>
        <p:spPr>
          <a:xfrm>
            <a:off x="4038600" y="6356350"/>
            <a:ext cx="6600092" cy="365125"/>
          </a:xfrm>
        </p:spPr>
        <p:txBody>
          <a:bodyPr/>
          <a:lstStyle/>
          <a:p>
            <a:r>
              <a:rPr lang="fr-FR" sz="600" dirty="0" smtClean="0">
                <a:latin typeface="Nunito" panose="020B0604020202020204" charset="0"/>
              </a:rPr>
              <a:t>« Anticiper</a:t>
            </a:r>
            <a:r>
              <a:rPr lang="fr-FR" sz="600" dirty="0">
                <a:latin typeface="Nunito" panose="020B0604020202020204" charset="0"/>
              </a:rPr>
              <a:t>, prévenir et gérer les conflits avec les </a:t>
            </a:r>
            <a:r>
              <a:rPr lang="fr-FR" sz="600" dirty="0" smtClean="0">
                <a:latin typeface="Nunito" panose="020B0604020202020204" charset="0"/>
              </a:rPr>
              <a:t>soignants »  </a:t>
            </a:r>
            <a:endParaRPr lang="fr-FR" sz="600" dirty="0">
              <a:latin typeface="Nunito" panose="020B0604020202020204" charset="0"/>
            </a:endParaRPr>
          </a:p>
        </p:txBody>
      </p:sp>
      <p:sp>
        <p:nvSpPr>
          <p:cNvPr id="6" name="Espace réservé du numéro de diapositive 5">
            <a:extLst>
              <a:ext uri="{FF2B5EF4-FFF2-40B4-BE49-F238E27FC236}">
                <a16:creationId xmlns:a16="http://schemas.microsoft.com/office/drawing/2014/main" xmlns="" id="{93489700-401C-8D49-8E40-9AFD4B503A76}"/>
              </a:ext>
            </a:extLst>
          </p:cNvPr>
          <p:cNvSpPr>
            <a:spLocks noGrp="1"/>
          </p:cNvSpPr>
          <p:nvPr>
            <p:ph type="sldNum" sz="quarter" idx="12"/>
          </p:nvPr>
        </p:nvSpPr>
        <p:spPr>
          <a:xfrm>
            <a:off x="10717822" y="6356350"/>
            <a:ext cx="635977" cy="365125"/>
          </a:xfrm>
        </p:spPr>
        <p:txBody>
          <a:bodyPr/>
          <a:lstStyle/>
          <a:p>
            <a:fld id="{24BDF6ED-2816-5E4A-85C7-CC85CE9663BF}" type="slidenum">
              <a:rPr lang="fr-FR" sz="600" smtClean="0">
                <a:latin typeface="Nunito" panose="020B0604020202020204" charset="0"/>
              </a:rPr>
              <a:t>24</a:t>
            </a:fld>
            <a:endParaRPr lang="fr-FR" sz="600" dirty="0">
              <a:latin typeface="Nunito" panose="020B0604020202020204" charset="0"/>
            </a:endParaRPr>
          </a:p>
        </p:txBody>
      </p:sp>
      <p:sp>
        <p:nvSpPr>
          <p:cNvPr id="25" name="Titre 1">
            <a:extLst>
              <a:ext uri="{FF2B5EF4-FFF2-40B4-BE49-F238E27FC236}">
                <a16:creationId xmlns:a16="http://schemas.microsoft.com/office/drawing/2014/main" xmlns="" id="{59CF9BF2-D699-E541-91C9-A8406B7A5986}"/>
              </a:ext>
            </a:extLst>
          </p:cNvPr>
          <p:cNvSpPr>
            <a:spLocks noGrp="1"/>
          </p:cNvSpPr>
          <p:nvPr>
            <p:ph type="title"/>
          </p:nvPr>
        </p:nvSpPr>
        <p:spPr>
          <a:xfrm>
            <a:off x="838200" y="365125"/>
            <a:ext cx="10515600" cy="1325563"/>
          </a:xfrm>
        </p:spPr>
        <p:txBody>
          <a:bodyPr/>
          <a:lstStyle/>
          <a:p>
            <a:r>
              <a:rPr lang="fr-FR" dirty="0" smtClean="0">
                <a:effectLst/>
              </a:rPr>
              <a:t>Gérer les conflits</a:t>
            </a:r>
            <a:endParaRPr lang="fr-FR" dirty="0">
              <a:effectLst/>
            </a:endParaRPr>
          </a:p>
        </p:txBody>
      </p:sp>
      <p:sp>
        <p:nvSpPr>
          <p:cNvPr id="41" name="Titre 4">
            <a:extLst>
              <a:ext uri="{FF2B5EF4-FFF2-40B4-BE49-F238E27FC236}">
                <a16:creationId xmlns:a16="http://schemas.microsoft.com/office/drawing/2014/main" xmlns="" id="{C7BB8188-BCEF-7B45-AE81-D8623E253BC1}"/>
              </a:ext>
            </a:extLst>
          </p:cNvPr>
          <p:cNvSpPr txBox="1">
            <a:spLocks/>
          </p:cNvSpPr>
          <p:nvPr/>
        </p:nvSpPr>
        <p:spPr>
          <a:xfrm>
            <a:off x="1714500" y="3304728"/>
            <a:ext cx="9372599" cy="80543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i="0" kern="1200">
                <a:solidFill>
                  <a:schemeClr val="tx2"/>
                </a:solidFill>
                <a:latin typeface="Nunito ExtraBold" pitchFamily="2" charset="77"/>
                <a:ea typeface="+mj-ea"/>
                <a:cs typeface="+mj-cs"/>
              </a:defRPr>
            </a:lvl1pPr>
          </a:lstStyle>
          <a:p>
            <a:r>
              <a:rPr lang="fr-FR" sz="2800" b="0" dirty="0" smtClean="0">
                <a:latin typeface="Nunito" panose="020B0604020202020204" charset="0"/>
              </a:rPr>
              <a:t>Montrez que vous essayez de le comprendre</a:t>
            </a:r>
            <a:endParaRPr lang="fr-FR" sz="2800" b="0" dirty="0">
              <a:latin typeface="Nunito" panose="020B0604020202020204" charset="0"/>
            </a:endParaRPr>
          </a:p>
        </p:txBody>
      </p:sp>
      <p:sp>
        <p:nvSpPr>
          <p:cNvPr id="7" name="Titre 4">
            <a:extLst>
              <a:ext uri="{FF2B5EF4-FFF2-40B4-BE49-F238E27FC236}">
                <a16:creationId xmlns:a16="http://schemas.microsoft.com/office/drawing/2014/main" xmlns="" id="{C7BB8188-BCEF-7B45-AE81-D8623E253BC1}"/>
              </a:ext>
            </a:extLst>
          </p:cNvPr>
          <p:cNvSpPr txBox="1">
            <a:spLocks/>
          </p:cNvSpPr>
          <p:nvPr/>
        </p:nvSpPr>
        <p:spPr>
          <a:xfrm>
            <a:off x="838200" y="1517407"/>
            <a:ext cx="9372599" cy="80543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i="0" kern="1200">
                <a:solidFill>
                  <a:schemeClr val="tx2"/>
                </a:solidFill>
                <a:latin typeface="Nunito ExtraBold" pitchFamily="2" charset="77"/>
                <a:ea typeface="+mj-ea"/>
                <a:cs typeface="+mj-cs"/>
              </a:defRPr>
            </a:lvl1pPr>
          </a:lstStyle>
          <a:p>
            <a:r>
              <a:rPr lang="fr-FR" sz="2800" dirty="0" smtClean="0">
                <a:latin typeface="Nunito" panose="020B0604020202020204" charset="0"/>
              </a:rPr>
              <a:t>Etapes désescalade conflit</a:t>
            </a:r>
            <a:endParaRPr lang="fr-FR" sz="2800" dirty="0">
              <a:latin typeface="Nunito" panose="020B0604020202020204" charset="0"/>
            </a:endParaRPr>
          </a:p>
        </p:txBody>
      </p:sp>
      <p:sp>
        <p:nvSpPr>
          <p:cNvPr id="8" name="Titre 4">
            <a:extLst>
              <a:ext uri="{FF2B5EF4-FFF2-40B4-BE49-F238E27FC236}">
                <a16:creationId xmlns:a16="http://schemas.microsoft.com/office/drawing/2014/main" xmlns="" id="{C7BB8188-BCEF-7B45-AE81-D8623E253BC1}"/>
              </a:ext>
            </a:extLst>
          </p:cNvPr>
          <p:cNvSpPr txBox="1">
            <a:spLocks/>
          </p:cNvSpPr>
          <p:nvPr/>
        </p:nvSpPr>
        <p:spPr>
          <a:xfrm>
            <a:off x="1409700" y="3131447"/>
            <a:ext cx="9372599" cy="80543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i="0" kern="1200">
                <a:solidFill>
                  <a:schemeClr val="tx2"/>
                </a:solidFill>
                <a:latin typeface="Nunito ExtraBold" pitchFamily="2" charset="77"/>
                <a:ea typeface="+mj-ea"/>
                <a:cs typeface="+mj-cs"/>
              </a:defRPr>
            </a:lvl1pPr>
          </a:lstStyle>
          <a:p>
            <a:endParaRPr lang="fr-FR" sz="2800" dirty="0">
              <a:latin typeface="Nunito" panose="020B0604020202020204" charset="0"/>
            </a:endParaRPr>
          </a:p>
        </p:txBody>
      </p:sp>
      <p:sp>
        <p:nvSpPr>
          <p:cNvPr id="9" name="Titre 4">
            <a:extLst>
              <a:ext uri="{FF2B5EF4-FFF2-40B4-BE49-F238E27FC236}">
                <a16:creationId xmlns:a16="http://schemas.microsoft.com/office/drawing/2014/main" xmlns="" id="{C7BB8188-BCEF-7B45-AE81-D8623E253BC1}"/>
              </a:ext>
            </a:extLst>
          </p:cNvPr>
          <p:cNvSpPr txBox="1">
            <a:spLocks/>
          </p:cNvSpPr>
          <p:nvPr/>
        </p:nvSpPr>
        <p:spPr>
          <a:xfrm>
            <a:off x="1562100" y="2475238"/>
            <a:ext cx="9372599" cy="80543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i="0" kern="1200">
                <a:solidFill>
                  <a:schemeClr val="tx2"/>
                </a:solidFill>
                <a:latin typeface="Nunito ExtraBold" pitchFamily="2" charset="77"/>
                <a:ea typeface="+mj-ea"/>
                <a:cs typeface="+mj-cs"/>
              </a:defRPr>
            </a:lvl1pPr>
          </a:lstStyle>
          <a:p>
            <a:r>
              <a:rPr lang="fr-FR" sz="2800" dirty="0" smtClean="0">
                <a:latin typeface="Nunito" panose="020B0604020202020204" charset="0"/>
              </a:rPr>
              <a:t>3) Ecoute active</a:t>
            </a:r>
            <a:endParaRPr lang="fr-FR" sz="2800" dirty="0">
              <a:latin typeface="Nunito" panose="020B0604020202020204" charset="0"/>
            </a:endParaRPr>
          </a:p>
        </p:txBody>
      </p:sp>
      <p:pic>
        <p:nvPicPr>
          <p:cNvPr id="2" name="Imag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86712" y="834272"/>
            <a:ext cx="3781425" cy="2171700"/>
          </a:xfrm>
          <a:prstGeom prst="rect">
            <a:avLst/>
          </a:prstGeom>
        </p:spPr>
      </p:pic>
    </p:spTree>
    <p:extLst>
      <p:ext uri="{BB962C8B-B14F-4D97-AF65-F5344CB8AC3E}">
        <p14:creationId xmlns:p14="http://schemas.microsoft.com/office/powerpoint/2010/main" val="28817781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xmlns="" id="{73A70B30-07BC-894E-A7A4-F342B5A0FF13}"/>
              </a:ext>
            </a:extLst>
          </p:cNvPr>
          <p:cNvSpPr>
            <a:spLocks noGrp="1"/>
          </p:cNvSpPr>
          <p:nvPr>
            <p:ph type="dt" sz="half" idx="10"/>
          </p:nvPr>
        </p:nvSpPr>
        <p:spPr>
          <a:xfrm>
            <a:off x="838200" y="6356350"/>
            <a:ext cx="2743200" cy="365125"/>
          </a:xfrm>
        </p:spPr>
        <p:txBody>
          <a:bodyPr/>
          <a:lstStyle/>
          <a:p>
            <a:fld id="{1A26A4E3-80FE-3E44-9EC7-3C2844569FAB}" type="datetime1">
              <a:rPr lang="fr-FR" sz="600" smtClean="0">
                <a:latin typeface="Nunito" panose="020B0604020202020204" charset="0"/>
              </a:rPr>
              <a:t>29/06/2022</a:t>
            </a:fld>
            <a:endParaRPr lang="fr-FR" sz="600">
              <a:latin typeface="Nunito" panose="020B0604020202020204" charset="0"/>
            </a:endParaRPr>
          </a:p>
        </p:txBody>
      </p:sp>
      <p:sp>
        <p:nvSpPr>
          <p:cNvPr id="5" name="Espace réservé du pied de page 4">
            <a:extLst>
              <a:ext uri="{FF2B5EF4-FFF2-40B4-BE49-F238E27FC236}">
                <a16:creationId xmlns:a16="http://schemas.microsoft.com/office/drawing/2014/main" xmlns="" id="{8B6BF2C2-86FB-6241-8237-B4EA6EEEBEE9}"/>
              </a:ext>
            </a:extLst>
          </p:cNvPr>
          <p:cNvSpPr>
            <a:spLocks noGrp="1"/>
          </p:cNvSpPr>
          <p:nvPr>
            <p:ph type="ftr" sz="quarter" idx="11"/>
          </p:nvPr>
        </p:nvSpPr>
        <p:spPr>
          <a:xfrm>
            <a:off x="4038600" y="6356350"/>
            <a:ext cx="6600092" cy="365125"/>
          </a:xfrm>
        </p:spPr>
        <p:txBody>
          <a:bodyPr/>
          <a:lstStyle/>
          <a:p>
            <a:r>
              <a:rPr lang="fr-FR" sz="600" dirty="0" smtClean="0">
                <a:latin typeface="Nunito" panose="020B0604020202020204" charset="0"/>
              </a:rPr>
              <a:t>« Anticiper</a:t>
            </a:r>
            <a:r>
              <a:rPr lang="fr-FR" sz="600" dirty="0">
                <a:latin typeface="Nunito" panose="020B0604020202020204" charset="0"/>
              </a:rPr>
              <a:t>, prévenir et gérer les conflits avec les </a:t>
            </a:r>
            <a:r>
              <a:rPr lang="fr-FR" sz="600" dirty="0" smtClean="0">
                <a:latin typeface="Nunito" panose="020B0604020202020204" charset="0"/>
              </a:rPr>
              <a:t>soignants »  </a:t>
            </a:r>
            <a:endParaRPr lang="fr-FR" sz="600" dirty="0">
              <a:latin typeface="Nunito" panose="020B0604020202020204" charset="0"/>
            </a:endParaRPr>
          </a:p>
        </p:txBody>
      </p:sp>
      <p:sp>
        <p:nvSpPr>
          <p:cNvPr id="6" name="Espace réservé du numéro de diapositive 5">
            <a:extLst>
              <a:ext uri="{FF2B5EF4-FFF2-40B4-BE49-F238E27FC236}">
                <a16:creationId xmlns:a16="http://schemas.microsoft.com/office/drawing/2014/main" xmlns="" id="{93489700-401C-8D49-8E40-9AFD4B503A76}"/>
              </a:ext>
            </a:extLst>
          </p:cNvPr>
          <p:cNvSpPr>
            <a:spLocks noGrp="1"/>
          </p:cNvSpPr>
          <p:nvPr>
            <p:ph type="sldNum" sz="quarter" idx="12"/>
          </p:nvPr>
        </p:nvSpPr>
        <p:spPr>
          <a:xfrm>
            <a:off x="10717822" y="6356350"/>
            <a:ext cx="635977" cy="365125"/>
          </a:xfrm>
        </p:spPr>
        <p:txBody>
          <a:bodyPr/>
          <a:lstStyle/>
          <a:p>
            <a:fld id="{24BDF6ED-2816-5E4A-85C7-CC85CE9663BF}" type="slidenum">
              <a:rPr lang="fr-FR" sz="600" smtClean="0">
                <a:latin typeface="Nunito" panose="020B0604020202020204" charset="0"/>
              </a:rPr>
              <a:t>25</a:t>
            </a:fld>
            <a:endParaRPr lang="fr-FR" sz="600" dirty="0">
              <a:latin typeface="Nunito" panose="020B0604020202020204" charset="0"/>
            </a:endParaRPr>
          </a:p>
        </p:txBody>
      </p:sp>
      <p:sp>
        <p:nvSpPr>
          <p:cNvPr id="25" name="Titre 1">
            <a:extLst>
              <a:ext uri="{FF2B5EF4-FFF2-40B4-BE49-F238E27FC236}">
                <a16:creationId xmlns:a16="http://schemas.microsoft.com/office/drawing/2014/main" xmlns="" id="{59CF9BF2-D699-E541-91C9-A8406B7A5986}"/>
              </a:ext>
            </a:extLst>
          </p:cNvPr>
          <p:cNvSpPr>
            <a:spLocks noGrp="1"/>
          </p:cNvSpPr>
          <p:nvPr>
            <p:ph type="title"/>
          </p:nvPr>
        </p:nvSpPr>
        <p:spPr>
          <a:xfrm>
            <a:off x="838200" y="365125"/>
            <a:ext cx="10515600" cy="1325563"/>
          </a:xfrm>
        </p:spPr>
        <p:txBody>
          <a:bodyPr/>
          <a:lstStyle/>
          <a:p>
            <a:r>
              <a:rPr lang="fr-FR" dirty="0" smtClean="0">
                <a:effectLst/>
              </a:rPr>
              <a:t>Gérer les conflits</a:t>
            </a:r>
            <a:endParaRPr lang="fr-FR" dirty="0">
              <a:effectLst/>
            </a:endParaRPr>
          </a:p>
        </p:txBody>
      </p:sp>
      <p:sp>
        <p:nvSpPr>
          <p:cNvPr id="41" name="Titre 4">
            <a:extLst>
              <a:ext uri="{FF2B5EF4-FFF2-40B4-BE49-F238E27FC236}">
                <a16:creationId xmlns:a16="http://schemas.microsoft.com/office/drawing/2014/main" xmlns="" id="{C7BB8188-BCEF-7B45-AE81-D8623E253BC1}"/>
              </a:ext>
            </a:extLst>
          </p:cNvPr>
          <p:cNvSpPr txBox="1">
            <a:spLocks/>
          </p:cNvSpPr>
          <p:nvPr/>
        </p:nvSpPr>
        <p:spPr>
          <a:xfrm>
            <a:off x="1714500" y="3304728"/>
            <a:ext cx="9372599" cy="80543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i="0" kern="1200">
                <a:solidFill>
                  <a:schemeClr val="tx2"/>
                </a:solidFill>
                <a:latin typeface="Nunito ExtraBold" pitchFamily="2" charset="77"/>
                <a:ea typeface="+mj-ea"/>
                <a:cs typeface="+mj-cs"/>
              </a:defRPr>
            </a:lvl1pPr>
          </a:lstStyle>
          <a:p>
            <a:r>
              <a:rPr lang="fr-FR" sz="2800" b="0" dirty="0" smtClean="0">
                <a:latin typeface="Nunito" panose="020B0604020202020204" charset="0"/>
              </a:rPr>
              <a:t>On examine les sources perçues du conflit en situation </a:t>
            </a:r>
            <a:endParaRPr lang="fr-FR" sz="2800" b="0" dirty="0">
              <a:latin typeface="Nunito" panose="020B0604020202020204" charset="0"/>
            </a:endParaRPr>
          </a:p>
        </p:txBody>
      </p:sp>
      <p:sp>
        <p:nvSpPr>
          <p:cNvPr id="7" name="Titre 4">
            <a:extLst>
              <a:ext uri="{FF2B5EF4-FFF2-40B4-BE49-F238E27FC236}">
                <a16:creationId xmlns:a16="http://schemas.microsoft.com/office/drawing/2014/main" xmlns="" id="{C7BB8188-BCEF-7B45-AE81-D8623E253BC1}"/>
              </a:ext>
            </a:extLst>
          </p:cNvPr>
          <p:cNvSpPr txBox="1">
            <a:spLocks/>
          </p:cNvSpPr>
          <p:nvPr/>
        </p:nvSpPr>
        <p:spPr>
          <a:xfrm>
            <a:off x="838200" y="1517407"/>
            <a:ext cx="9372599" cy="80543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i="0" kern="1200">
                <a:solidFill>
                  <a:schemeClr val="tx2"/>
                </a:solidFill>
                <a:latin typeface="Nunito ExtraBold" pitchFamily="2" charset="77"/>
                <a:ea typeface="+mj-ea"/>
                <a:cs typeface="+mj-cs"/>
              </a:defRPr>
            </a:lvl1pPr>
          </a:lstStyle>
          <a:p>
            <a:r>
              <a:rPr lang="fr-FR" sz="2800" dirty="0" smtClean="0">
                <a:latin typeface="Nunito" panose="020B0604020202020204" charset="0"/>
              </a:rPr>
              <a:t>Etapes désescalade conflit</a:t>
            </a:r>
            <a:endParaRPr lang="fr-FR" sz="2800" dirty="0">
              <a:latin typeface="Nunito" panose="020B0604020202020204" charset="0"/>
            </a:endParaRPr>
          </a:p>
        </p:txBody>
      </p:sp>
      <p:sp>
        <p:nvSpPr>
          <p:cNvPr id="8" name="Titre 4">
            <a:extLst>
              <a:ext uri="{FF2B5EF4-FFF2-40B4-BE49-F238E27FC236}">
                <a16:creationId xmlns:a16="http://schemas.microsoft.com/office/drawing/2014/main" xmlns="" id="{C7BB8188-BCEF-7B45-AE81-D8623E253BC1}"/>
              </a:ext>
            </a:extLst>
          </p:cNvPr>
          <p:cNvSpPr txBox="1">
            <a:spLocks/>
          </p:cNvSpPr>
          <p:nvPr/>
        </p:nvSpPr>
        <p:spPr>
          <a:xfrm>
            <a:off x="1409700" y="3131447"/>
            <a:ext cx="9372599" cy="80543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i="0" kern="1200">
                <a:solidFill>
                  <a:schemeClr val="tx2"/>
                </a:solidFill>
                <a:latin typeface="Nunito ExtraBold" pitchFamily="2" charset="77"/>
                <a:ea typeface="+mj-ea"/>
                <a:cs typeface="+mj-cs"/>
              </a:defRPr>
            </a:lvl1pPr>
          </a:lstStyle>
          <a:p>
            <a:endParaRPr lang="fr-FR" sz="2800" dirty="0">
              <a:latin typeface="Nunito" panose="020B0604020202020204" charset="0"/>
            </a:endParaRPr>
          </a:p>
        </p:txBody>
      </p:sp>
      <p:sp>
        <p:nvSpPr>
          <p:cNvPr id="9" name="Titre 4">
            <a:extLst>
              <a:ext uri="{FF2B5EF4-FFF2-40B4-BE49-F238E27FC236}">
                <a16:creationId xmlns:a16="http://schemas.microsoft.com/office/drawing/2014/main" xmlns="" id="{C7BB8188-BCEF-7B45-AE81-D8623E253BC1}"/>
              </a:ext>
            </a:extLst>
          </p:cNvPr>
          <p:cNvSpPr txBox="1">
            <a:spLocks/>
          </p:cNvSpPr>
          <p:nvPr/>
        </p:nvSpPr>
        <p:spPr>
          <a:xfrm>
            <a:off x="1562100" y="2475238"/>
            <a:ext cx="9372599" cy="80543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i="0" kern="1200">
                <a:solidFill>
                  <a:schemeClr val="tx2"/>
                </a:solidFill>
                <a:latin typeface="Nunito ExtraBold" pitchFamily="2" charset="77"/>
                <a:ea typeface="+mj-ea"/>
                <a:cs typeface="+mj-cs"/>
              </a:defRPr>
            </a:lvl1pPr>
          </a:lstStyle>
          <a:p>
            <a:r>
              <a:rPr lang="fr-FR" sz="2800" dirty="0" smtClean="0">
                <a:latin typeface="Nunito" panose="020B0604020202020204" charset="0"/>
              </a:rPr>
              <a:t>4) Développer son point de vue</a:t>
            </a:r>
            <a:endParaRPr lang="fr-FR" sz="2800" dirty="0">
              <a:latin typeface="Nunito" panose="020B0604020202020204" charset="0"/>
            </a:endParaRPr>
          </a:p>
        </p:txBody>
      </p:sp>
      <p:pic>
        <p:nvPicPr>
          <p:cNvPr id="2" name="Imag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77200" y="577059"/>
            <a:ext cx="3276599" cy="2457449"/>
          </a:xfrm>
          <a:prstGeom prst="rect">
            <a:avLst/>
          </a:prstGeom>
        </p:spPr>
      </p:pic>
    </p:spTree>
    <p:extLst>
      <p:ext uri="{BB962C8B-B14F-4D97-AF65-F5344CB8AC3E}">
        <p14:creationId xmlns:p14="http://schemas.microsoft.com/office/powerpoint/2010/main" val="21717800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xmlns="" id="{73A70B30-07BC-894E-A7A4-F342B5A0FF13}"/>
              </a:ext>
            </a:extLst>
          </p:cNvPr>
          <p:cNvSpPr>
            <a:spLocks noGrp="1"/>
          </p:cNvSpPr>
          <p:nvPr>
            <p:ph type="dt" sz="half" idx="10"/>
          </p:nvPr>
        </p:nvSpPr>
        <p:spPr>
          <a:xfrm>
            <a:off x="838200" y="6356350"/>
            <a:ext cx="2743200" cy="365125"/>
          </a:xfrm>
        </p:spPr>
        <p:txBody>
          <a:bodyPr/>
          <a:lstStyle/>
          <a:p>
            <a:fld id="{1A26A4E3-80FE-3E44-9EC7-3C2844569FAB}" type="datetime1">
              <a:rPr lang="fr-FR" sz="600" smtClean="0">
                <a:latin typeface="Nunito" panose="020B0604020202020204" charset="0"/>
              </a:rPr>
              <a:t>30/06/2022</a:t>
            </a:fld>
            <a:endParaRPr lang="fr-FR" sz="600">
              <a:latin typeface="Nunito" panose="020B0604020202020204" charset="0"/>
            </a:endParaRPr>
          </a:p>
        </p:txBody>
      </p:sp>
      <p:sp>
        <p:nvSpPr>
          <p:cNvPr id="5" name="Espace réservé du pied de page 4">
            <a:extLst>
              <a:ext uri="{FF2B5EF4-FFF2-40B4-BE49-F238E27FC236}">
                <a16:creationId xmlns:a16="http://schemas.microsoft.com/office/drawing/2014/main" xmlns="" id="{8B6BF2C2-86FB-6241-8237-B4EA6EEEBEE9}"/>
              </a:ext>
            </a:extLst>
          </p:cNvPr>
          <p:cNvSpPr>
            <a:spLocks noGrp="1"/>
          </p:cNvSpPr>
          <p:nvPr>
            <p:ph type="ftr" sz="quarter" idx="11"/>
          </p:nvPr>
        </p:nvSpPr>
        <p:spPr>
          <a:xfrm>
            <a:off x="4038600" y="6356350"/>
            <a:ext cx="6600092" cy="365125"/>
          </a:xfrm>
        </p:spPr>
        <p:txBody>
          <a:bodyPr/>
          <a:lstStyle/>
          <a:p>
            <a:r>
              <a:rPr lang="fr-FR" sz="600" dirty="0" smtClean="0">
                <a:latin typeface="Nunito" panose="020B0604020202020204" charset="0"/>
              </a:rPr>
              <a:t>« Anticiper</a:t>
            </a:r>
            <a:r>
              <a:rPr lang="fr-FR" sz="600" dirty="0">
                <a:latin typeface="Nunito" panose="020B0604020202020204" charset="0"/>
              </a:rPr>
              <a:t>, prévenir et gérer les conflits avec les </a:t>
            </a:r>
            <a:r>
              <a:rPr lang="fr-FR" sz="600" dirty="0" smtClean="0">
                <a:latin typeface="Nunito" panose="020B0604020202020204" charset="0"/>
              </a:rPr>
              <a:t>soignants »  </a:t>
            </a:r>
            <a:endParaRPr lang="fr-FR" sz="600" dirty="0">
              <a:latin typeface="Nunito" panose="020B0604020202020204" charset="0"/>
            </a:endParaRPr>
          </a:p>
        </p:txBody>
      </p:sp>
      <p:sp>
        <p:nvSpPr>
          <p:cNvPr id="6" name="Espace réservé du numéro de diapositive 5">
            <a:extLst>
              <a:ext uri="{FF2B5EF4-FFF2-40B4-BE49-F238E27FC236}">
                <a16:creationId xmlns:a16="http://schemas.microsoft.com/office/drawing/2014/main" xmlns="" id="{93489700-401C-8D49-8E40-9AFD4B503A76}"/>
              </a:ext>
            </a:extLst>
          </p:cNvPr>
          <p:cNvSpPr>
            <a:spLocks noGrp="1"/>
          </p:cNvSpPr>
          <p:nvPr>
            <p:ph type="sldNum" sz="quarter" idx="12"/>
          </p:nvPr>
        </p:nvSpPr>
        <p:spPr>
          <a:xfrm>
            <a:off x="10717822" y="6356350"/>
            <a:ext cx="635977" cy="365125"/>
          </a:xfrm>
        </p:spPr>
        <p:txBody>
          <a:bodyPr/>
          <a:lstStyle/>
          <a:p>
            <a:fld id="{24BDF6ED-2816-5E4A-85C7-CC85CE9663BF}" type="slidenum">
              <a:rPr lang="fr-FR" sz="600" smtClean="0">
                <a:latin typeface="Nunito" panose="020B0604020202020204" charset="0"/>
              </a:rPr>
              <a:t>26</a:t>
            </a:fld>
            <a:endParaRPr lang="fr-FR" sz="600" dirty="0">
              <a:latin typeface="Nunito" panose="020B0604020202020204" charset="0"/>
            </a:endParaRPr>
          </a:p>
        </p:txBody>
      </p:sp>
      <p:sp>
        <p:nvSpPr>
          <p:cNvPr id="25" name="Titre 1">
            <a:extLst>
              <a:ext uri="{FF2B5EF4-FFF2-40B4-BE49-F238E27FC236}">
                <a16:creationId xmlns:a16="http://schemas.microsoft.com/office/drawing/2014/main" xmlns="" id="{59CF9BF2-D699-E541-91C9-A8406B7A5986}"/>
              </a:ext>
            </a:extLst>
          </p:cNvPr>
          <p:cNvSpPr>
            <a:spLocks noGrp="1"/>
          </p:cNvSpPr>
          <p:nvPr>
            <p:ph type="title"/>
          </p:nvPr>
        </p:nvSpPr>
        <p:spPr>
          <a:xfrm>
            <a:off x="838200" y="365125"/>
            <a:ext cx="10515600" cy="1325563"/>
          </a:xfrm>
        </p:spPr>
        <p:txBody>
          <a:bodyPr/>
          <a:lstStyle/>
          <a:p>
            <a:r>
              <a:rPr lang="fr-FR" dirty="0" smtClean="0">
                <a:effectLst/>
              </a:rPr>
              <a:t>Gérer les conflits</a:t>
            </a:r>
            <a:endParaRPr lang="fr-FR" dirty="0">
              <a:effectLst/>
            </a:endParaRPr>
          </a:p>
        </p:txBody>
      </p:sp>
      <p:sp>
        <p:nvSpPr>
          <p:cNvPr id="41" name="Titre 4">
            <a:extLst>
              <a:ext uri="{FF2B5EF4-FFF2-40B4-BE49-F238E27FC236}">
                <a16:creationId xmlns:a16="http://schemas.microsoft.com/office/drawing/2014/main" xmlns="" id="{C7BB8188-BCEF-7B45-AE81-D8623E253BC1}"/>
              </a:ext>
            </a:extLst>
          </p:cNvPr>
          <p:cNvSpPr txBox="1">
            <a:spLocks/>
          </p:cNvSpPr>
          <p:nvPr/>
        </p:nvSpPr>
        <p:spPr>
          <a:xfrm>
            <a:off x="1714500" y="3304728"/>
            <a:ext cx="9372599" cy="80543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i="0" kern="1200">
                <a:solidFill>
                  <a:schemeClr val="tx2"/>
                </a:solidFill>
                <a:latin typeface="Nunito ExtraBold" pitchFamily="2" charset="77"/>
                <a:ea typeface="+mj-ea"/>
                <a:cs typeface="+mj-cs"/>
              </a:defRPr>
            </a:lvl1pPr>
          </a:lstStyle>
          <a:p>
            <a:r>
              <a:rPr lang="fr-FR" sz="2800" b="0" dirty="0" smtClean="0">
                <a:latin typeface="Nunito" panose="020B0604020202020204" charset="0"/>
              </a:rPr>
              <a:t>Créez la solution ensemble</a:t>
            </a:r>
            <a:endParaRPr lang="fr-FR" sz="2800" b="0" dirty="0">
              <a:latin typeface="Nunito" panose="020B0604020202020204" charset="0"/>
            </a:endParaRPr>
          </a:p>
        </p:txBody>
      </p:sp>
      <p:sp>
        <p:nvSpPr>
          <p:cNvPr id="7" name="Titre 4">
            <a:extLst>
              <a:ext uri="{FF2B5EF4-FFF2-40B4-BE49-F238E27FC236}">
                <a16:creationId xmlns:a16="http://schemas.microsoft.com/office/drawing/2014/main" xmlns="" id="{C7BB8188-BCEF-7B45-AE81-D8623E253BC1}"/>
              </a:ext>
            </a:extLst>
          </p:cNvPr>
          <p:cNvSpPr txBox="1">
            <a:spLocks/>
          </p:cNvSpPr>
          <p:nvPr/>
        </p:nvSpPr>
        <p:spPr>
          <a:xfrm>
            <a:off x="838200" y="1517407"/>
            <a:ext cx="9372599" cy="80543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i="0" kern="1200">
                <a:solidFill>
                  <a:schemeClr val="tx2"/>
                </a:solidFill>
                <a:latin typeface="Nunito ExtraBold" pitchFamily="2" charset="77"/>
                <a:ea typeface="+mj-ea"/>
                <a:cs typeface="+mj-cs"/>
              </a:defRPr>
            </a:lvl1pPr>
          </a:lstStyle>
          <a:p>
            <a:r>
              <a:rPr lang="fr-FR" sz="2800" dirty="0" smtClean="0">
                <a:latin typeface="Nunito" panose="020B0604020202020204" charset="0"/>
              </a:rPr>
              <a:t>Etapes désescalade conflit</a:t>
            </a:r>
            <a:endParaRPr lang="fr-FR" sz="2800" dirty="0">
              <a:latin typeface="Nunito" panose="020B0604020202020204" charset="0"/>
            </a:endParaRPr>
          </a:p>
        </p:txBody>
      </p:sp>
      <p:sp>
        <p:nvSpPr>
          <p:cNvPr id="8" name="Titre 4">
            <a:extLst>
              <a:ext uri="{FF2B5EF4-FFF2-40B4-BE49-F238E27FC236}">
                <a16:creationId xmlns:a16="http://schemas.microsoft.com/office/drawing/2014/main" xmlns="" id="{C7BB8188-BCEF-7B45-AE81-D8623E253BC1}"/>
              </a:ext>
            </a:extLst>
          </p:cNvPr>
          <p:cNvSpPr txBox="1">
            <a:spLocks/>
          </p:cNvSpPr>
          <p:nvPr/>
        </p:nvSpPr>
        <p:spPr>
          <a:xfrm>
            <a:off x="1409700" y="3131447"/>
            <a:ext cx="9372599" cy="80543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i="0" kern="1200">
                <a:solidFill>
                  <a:schemeClr val="tx2"/>
                </a:solidFill>
                <a:latin typeface="Nunito ExtraBold" pitchFamily="2" charset="77"/>
                <a:ea typeface="+mj-ea"/>
                <a:cs typeface="+mj-cs"/>
              </a:defRPr>
            </a:lvl1pPr>
          </a:lstStyle>
          <a:p>
            <a:endParaRPr lang="fr-FR" sz="2800" dirty="0">
              <a:latin typeface="Nunito" panose="020B0604020202020204" charset="0"/>
            </a:endParaRPr>
          </a:p>
        </p:txBody>
      </p:sp>
      <p:sp>
        <p:nvSpPr>
          <p:cNvPr id="9" name="Titre 4">
            <a:extLst>
              <a:ext uri="{FF2B5EF4-FFF2-40B4-BE49-F238E27FC236}">
                <a16:creationId xmlns:a16="http://schemas.microsoft.com/office/drawing/2014/main" xmlns="" id="{C7BB8188-BCEF-7B45-AE81-D8623E253BC1}"/>
              </a:ext>
            </a:extLst>
          </p:cNvPr>
          <p:cNvSpPr txBox="1">
            <a:spLocks/>
          </p:cNvSpPr>
          <p:nvPr/>
        </p:nvSpPr>
        <p:spPr>
          <a:xfrm>
            <a:off x="1562100" y="2475238"/>
            <a:ext cx="9372599" cy="80543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i="0" kern="1200">
                <a:solidFill>
                  <a:schemeClr val="tx2"/>
                </a:solidFill>
                <a:latin typeface="Nunito ExtraBold" pitchFamily="2" charset="77"/>
                <a:ea typeface="+mj-ea"/>
                <a:cs typeface="+mj-cs"/>
              </a:defRPr>
            </a:lvl1pPr>
          </a:lstStyle>
          <a:p>
            <a:r>
              <a:rPr lang="fr-FR" sz="2800" dirty="0">
                <a:latin typeface="Nunito" panose="020B0604020202020204" charset="0"/>
              </a:rPr>
              <a:t>5</a:t>
            </a:r>
            <a:r>
              <a:rPr lang="fr-FR" sz="2800" dirty="0" smtClean="0">
                <a:latin typeface="Nunito" panose="020B0604020202020204" charset="0"/>
              </a:rPr>
              <a:t>) Rentrez dans une phase de dialogue</a:t>
            </a:r>
            <a:endParaRPr lang="fr-FR" sz="2800" dirty="0">
              <a:latin typeface="Nunito" panose="020B0604020202020204" charset="0"/>
            </a:endParaRPr>
          </a:p>
        </p:txBody>
      </p:sp>
    </p:spTree>
    <p:extLst>
      <p:ext uri="{BB962C8B-B14F-4D97-AF65-F5344CB8AC3E}">
        <p14:creationId xmlns:p14="http://schemas.microsoft.com/office/powerpoint/2010/main" val="41100473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xmlns="" id="{73A70B30-07BC-894E-A7A4-F342B5A0FF13}"/>
              </a:ext>
            </a:extLst>
          </p:cNvPr>
          <p:cNvSpPr>
            <a:spLocks noGrp="1"/>
          </p:cNvSpPr>
          <p:nvPr>
            <p:ph type="dt" sz="half" idx="10"/>
          </p:nvPr>
        </p:nvSpPr>
        <p:spPr>
          <a:xfrm>
            <a:off x="838200" y="6356350"/>
            <a:ext cx="2743200" cy="365125"/>
          </a:xfrm>
        </p:spPr>
        <p:txBody>
          <a:bodyPr/>
          <a:lstStyle/>
          <a:p>
            <a:fld id="{1A26A4E3-80FE-3E44-9EC7-3C2844569FAB}" type="datetime1">
              <a:rPr lang="fr-FR" sz="600" smtClean="0">
                <a:latin typeface="Nunito" panose="020B0604020202020204" charset="0"/>
              </a:rPr>
              <a:t>30/06/2022</a:t>
            </a:fld>
            <a:endParaRPr lang="fr-FR" sz="600">
              <a:latin typeface="Nunito" panose="020B0604020202020204" charset="0"/>
            </a:endParaRPr>
          </a:p>
        </p:txBody>
      </p:sp>
      <p:sp>
        <p:nvSpPr>
          <p:cNvPr id="5" name="Espace réservé du pied de page 4">
            <a:extLst>
              <a:ext uri="{FF2B5EF4-FFF2-40B4-BE49-F238E27FC236}">
                <a16:creationId xmlns:a16="http://schemas.microsoft.com/office/drawing/2014/main" xmlns="" id="{8B6BF2C2-86FB-6241-8237-B4EA6EEEBEE9}"/>
              </a:ext>
            </a:extLst>
          </p:cNvPr>
          <p:cNvSpPr>
            <a:spLocks noGrp="1"/>
          </p:cNvSpPr>
          <p:nvPr>
            <p:ph type="ftr" sz="quarter" idx="11"/>
          </p:nvPr>
        </p:nvSpPr>
        <p:spPr>
          <a:xfrm>
            <a:off x="4038600" y="6356350"/>
            <a:ext cx="6600092" cy="365125"/>
          </a:xfrm>
        </p:spPr>
        <p:txBody>
          <a:bodyPr/>
          <a:lstStyle/>
          <a:p>
            <a:r>
              <a:rPr lang="fr-FR" sz="600" dirty="0" smtClean="0">
                <a:latin typeface="Nunito" panose="020B0604020202020204" charset="0"/>
              </a:rPr>
              <a:t>« Anticiper</a:t>
            </a:r>
            <a:r>
              <a:rPr lang="fr-FR" sz="600" dirty="0">
                <a:latin typeface="Nunito" panose="020B0604020202020204" charset="0"/>
              </a:rPr>
              <a:t>, prévenir et gérer les conflits avec les </a:t>
            </a:r>
            <a:r>
              <a:rPr lang="fr-FR" sz="600" dirty="0" smtClean="0">
                <a:latin typeface="Nunito" panose="020B0604020202020204" charset="0"/>
              </a:rPr>
              <a:t>soignants »  </a:t>
            </a:r>
            <a:endParaRPr lang="fr-FR" sz="600" dirty="0">
              <a:latin typeface="Nunito" panose="020B0604020202020204" charset="0"/>
            </a:endParaRPr>
          </a:p>
        </p:txBody>
      </p:sp>
      <p:sp>
        <p:nvSpPr>
          <p:cNvPr id="6" name="Espace réservé du numéro de diapositive 5">
            <a:extLst>
              <a:ext uri="{FF2B5EF4-FFF2-40B4-BE49-F238E27FC236}">
                <a16:creationId xmlns:a16="http://schemas.microsoft.com/office/drawing/2014/main" xmlns="" id="{93489700-401C-8D49-8E40-9AFD4B503A76}"/>
              </a:ext>
            </a:extLst>
          </p:cNvPr>
          <p:cNvSpPr>
            <a:spLocks noGrp="1"/>
          </p:cNvSpPr>
          <p:nvPr>
            <p:ph type="sldNum" sz="quarter" idx="12"/>
          </p:nvPr>
        </p:nvSpPr>
        <p:spPr>
          <a:xfrm>
            <a:off x="10717822" y="6356350"/>
            <a:ext cx="635977" cy="365125"/>
          </a:xfrm>
        </p:spPr>
        <p:txBody>
          <a:bodyPr/>
          <a:lstStyle/>
          <a:p>
            <a:fld id="{24BDF6ED-2816-5E4A-85C7-CC85CE9663BF}" type="slidenum">
              <a:rPr lang="fr-FR" sz="600" smtClean="0">
                <a:latin typeface="Nunito" panose="020B0604020202020204" charset="0"/>
              </a:rPr>
              <a:t>27</a:t>
            </a:fld>
            <a:endParaRPr lang="fr-FR" sz="600" dirty="0">
              <a:latin typeface="Nunito" panose="020B0604020202020204" charset="0"/>
            </a:endParaRPr>
          </a:p>
        </p:txBody>
      </p:sp>
      <p:sp>
        <p:nvSpPr>
          <p:cNvPr id="25" name="Titre 1">
            <a:extLst>
              <a:ext uri="{FF2B5EF4-FFF2-40B4-BE49-F238E27FC236}">
                <a16:creationId xmlns:a16="http://schemas.microsoft.com/office/drawing/2014/main" xmlns="" id="{59CF9BF2-D699-E541-91C9-A8406B7A5986}"/>
              </a:ext>
            </a:extLst>
          </p:cNvPr>
          <p:cNvSpPr>
            <a:spLocks noGrp="1"/>
          </p:cNvSpPr>
          <p:nvPr>
            <p:ph type="title"/>
          </p:nvPr>
        </p:nvSpPr>
        <p:spPr>
          <a:xfrm>
            <a:off x="838200" y="365125"/>
            <a:ext cx="10515600" cy="1325563"/>
          </a:xfrm>
        </p:spPr>
        <p:txBody>
          <a:bodyPr/>
          <a:lstStyle/>
          <a:p>
            <a:r>
              <a:rPr lang="fr-FR" dirty="0" smtClean="0">
                <a:effectLst/>
              </a:rPr>
              <a:t>Gérer les conflits</a:t>
            </a:r>
            <a:endParaRPr lang="fr-FR" dirty="0">
              <a:effectLst/>
            </a:endParaRPr>
          </a:p>
        </p:txBody>
      </p:sp>
      <p:sp>
        <p:nvSpPr>
          <p:cNvPr id="41" name="Titre 4">
            <a:extLst>
              <a:ext uri="{FF2B5EF4-FFF2-40B4-BE49-F238E27FC236}">
                <a16:creationId xmlns:a16="http://schemas.microsoft.com/office/drawing/2014/main" xmlns="" id="{C7BB8188-BCEF-7B45-AE81-D8623E253BC1}"/>
              </a:ext>
            </a:extLst>
          </p:cNvPr>
          <p:cNvSpPr txBox="1">
            <a:spLocks/>
          </p:cNvSpPr>
          <p:nvPr/>
        </p:nvSpPr>
        <p:spPr>
          <a:xfrm>
            <a:off x="1714500" y="3304728"/>
            <a:ext cx="9372599" cy="80543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i="0" kern="1200">
                <a:solidFill>
                  <a:schemeClr val="tx2"/>
                </a:solidFill>
                <a:latin typeface="Nunito ExtraBold" pitchFamily="2" charset="77"/>
                <a:ea typeface="+mj-ea"/>
                <a:cs typeface="+mj-cs"/>
              </a:defRPr>
            </a:lvl1pPr>
          </a:lstStyle>
          <a:p>
            <a:r>
              <a:rPr lang="fr-FR" sz="2800" b="0" dirty="0" smtClean="0">
                <a:latin typeface="Nunito" panose="020B0604020202020204" charset="0"/>
              </a:rPr>
              <a:t>Vous n’êtes pas négociateurs !</a:t>
            </a:r>
            <a:endParaRPr lang="fr-FR" sz="2800" b="0" dirty="0">
              <a:latin typeface="Nunito" panose="020B0604020202020204" charset="0"/>
            </a:endParaRPr>
          </a:p>
        </p:txBody>
      </p:sp>
      <p:sp>
        <p:nvSpPr>
          <p:cNvPr id="7" name="Titre 4">
            <a:extLst>
              <a:ext uri="{FF2B5EF4-FFF2-40B4-BE49-F238E27FC236}">
                <a16:creationId xmlns:a16="http://schemas.microsoft.com/office/drawing/2014/main" xmlns="" id="{C7BB8188-BCEF-7B45-AE81-D8623E253BC1}"/>
              </a:ext>
            </a:extLst>
          </p:cNvPr>
          <p:cNvSpPr txBox="1">
            <a:spLocks/>
          </p:cNvSpPr>
          <p:nvPr/>
        </p:nvSpPr>
        <p:spPr>
          <a:xfrm>
            <a:off x="838200" y="1517407"/>
            <a:ext cx="9372599" cy="80543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i="0" kern="1200">
                <a:solidFill>
                  <a:schemeClr val="tx2"/>
                </a:solidFill>
                <a:latin typeface="Nunito ExtraBold" pitchFamily="2" charset="77"/>
                <a:ea typeface="+mj-ea"/>
                <a:cs typeface="+mj-cs"/>
              </a:defRPr>
            </a:lvl1pPr>
          </a:lstStyle>
          <a:p>
            <a:r>
              <a:rPr lang="fr-FR" sz="2800" dirty="0" smtClean="0">
                <a:latin typeface="Nunito" panose="020B0604020202020204" charset="0"/>
              </a:rPr>
              <a:t>Et si ça marche pas ??</a:t>
            </a:r>
            <a:endParaRPr lang="fr-FR" sz="2800" dirty="0">
              <a:latin typeface="Nunito" panose="020B0604020202020204" charset="0"/>
            </a:endParaRPr>
          </a:p>
        </p:txBody>
      </p:sp>
      <p:sp>
        <p:nvSpPr>
          <p:cNvPr id="8" name="Titre 4">
            <a:extLst>
              <a:ext uri="{FF2B5EF4-FFF2-40B4-BE49-F238E27FC236}">
                <a16:creationId xmlns:a16="http://schemas.microsoft.com/office/drawing/2014/main" xmlns="" id="{C7BB8188-BCEF-7B45-AE81-D8623E253BC1}"/>
              </a:ext>
            </a:extLst>
          </p:cNvPr>
          <p:cNvSpPr txBox="1">
            <a:spLocks/>
          </p:cNvSpPr>
          <p:nvPr/>
        </p:nvSpPr>
        <p:spPr>
          <a:xfrm>
            <a:off x="1409700" y="3131447"/>
            <a:ext cx="9372599" cy="80543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i="0" kern="1200">
                <a:solidFill>
                  <a:schemeClr val="tx2"/>
                </a:solidFill>
                <a:latin typeface="Nunito ExtraBold" pitchFamily="2" charset="77"/>
                <a:ea typeface="+mj-ea"/>
                <a:cs typeface="+mj-cs"/>
              </a:defRPr>
            </a:lvl1pPr>
          </a:lstStyle>
          <a:p>
            <a:endParaRPr lang="fr-FR" sz="2800" dirty="0">
              <a:latin typeface="Nunito" panose="020B0604020202020204" charset="0"/>
            </a:endParaRPr>
          </a:p>
        </p:txBody>
      </p:sp>
      <p:sp>
        <p:nvSpPr>
          <p:cNvPr id="9" name="Titre 4">
            <a:extLst>
              <a:ext uri="{FF2B5EF4-FFF2-40B4-BE49-F238E27FC236}">
                <a16:creationId xmlns:a16="http://schemas.microsoft.com/office/drawing/2014/main" xmlns="" id="{C7BB8188-BCEF-7B45-AE81-D8623E253BC1}"/>
              </a:ext>
            </a:extLst>
          </p:cNvPr>
          <p:cNvSpPr txBox="1">
            <a:spLocks/>
          </p:cNvSpPr>
          <p:nvPr/>
        </p:nvSpPr>
        <p:spPr>
          <a:xfrm>
            <a:off x="1562100" y="2475238"/>
            <a:ext cx="9372599" cy="80543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i="0" kern="1200">
                <a:solidFill>
                  <a:schemeClr val="tx2"/>
                </a:solidFill>
                <a:latin typeface="Nunito ExtraBold" pitchFamily="2" charset="77"/>
                <a:ea typeface="+mj-ea"/>
                <a:cs typeface="+mj-cs"/>
              </a:defRPr>
            </a:lvl1pPr>
          </a:lstStyle>
          <a:p>
            <a:r>
              <a:rPr lang="fr-FR" sz="2800" dirty="0" smtClean="0">
                <a:latin typeface="Nunito" panose="020B0604020202020204" charset="0"/>
              </a:rPr>
              <a:t>On  arrête !</a:t>
            </a:r>
            <a:endParaRPr lang="fr-FR" sz="2800" dirty="0">
              <a:latin typeface="Nunito" panose="020B0604020202020204" charset="0"/>
            </a:endParaRPr>
          </a:p>
        </p:txBody>
      </p:sp>
      <p:pic>
        <p:nvPicPr>
          <p:cNvPr id="2" name="Imag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77200" y="845447"/>
            <a:ext cx="3429000" cy="2286000"/>
          </a:xfrm>
          <a:prstGeom prst="rect">
            <a:avLst/>
          </a:prstGeom>
        </p:spPr>
      </p:pic>
    </p:spTree>
    <p:extLst>
      <p:ext uri="{BB962C8B-B14F-4D97-AF65-F5344CB8AC3E}">
        <p14:creationId xmlns:p14="http://schemas.microsoft.com/office/powerpoint/2010/main" val="38367504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7" grpId="0"/>
      <p:bldP spid="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xmlns="" id="{73A70B30-07BC-894E-A7A4-F342B5A0FF13}"/>
              </a:ext>
            </a:extLst>
          </p:cNvPr>
          <p:cNvSpPr>
            <a:spLocks noGrp="1"/>
          </p:cNvSpPr>
          <p:nvPr>
            <p:ph type="dt" sz="half" idx="10"/>
          </p:nvPr>
        </p:nvSpPr>
        <p:spPr>
          <a:xfrm>
            <a:off x="838200" y="6356350"/>
            <a:ext cx="2743200" cy="365125"/>
          </a:xfrm>
        </p:spPr>
        <p:txBody>
          <a:bodyPr/>
          <a:lstStyle/>
          <a:p>
            <a:fld id="{1A26A4E3-80FE-3E44-9EC7-3C2844569FAB}" type="datetime1">
              <a:rPr lang="fr-FR" sz="600" smtClean="0">
                <a:latin typeface="Nunito" panose="020B0604020202020204" charset="0"/>
              </a:rPr>
              <a:t>29/06/2022</a:t>
            </a:fld>
            <a:endParaRPr lang="fr-FR" sz="600">
              <a:latin typeface="Nunito" panose="020B0604020202020204" charset="0"/>
            </a:endParaRPr>
          </a:p>
        </p:txBody>
      </p:sp>
      <p:sp>
        <p:nvSpPr>
          <p:cNvPr id="5" name="Espace réservé du pied de page 4">
            <a:extLst>
              <a:ext uri="{FF2B5EF4-FFF2-40B4-BE49-F238E27FC236}">
                <a16:creationId xmlns:a16="http://schemas.microsoft.com/office/drawing/2014/main" xmlns="" id="{8B6BF2C2-86FB-6241-8237-B4EA6EEEBEE9}"/>
              </a:ext>
            </a:extLst>
          </p:cNvPr>
          <p:cNvSpPr>
            <a:spLocks noGrp="1"/>
          </p:cNvSpPr>
          <p:nvPr>
            <p:ph type="ftr" sz="quarter" idx="11"/>
          </p:nvPr>
        </p:nvSpPr>
        <p:spPr>
          <a:xfrm>
            <a:off x="4038600" y="6356350"/>
            <a:ext cx="6600092" cy="365125"/>
          </a:xfrm>
        </p:spPr>
        <p:txBody>
          <a:bodyPr/>
          <a:lstStyle/>
          <a:p>
            <a:r>
              <a:rPr lang="fr-FR" sz="600" dirty="0" smtClean="0">
                <a:latin typeface="Nunito" panose="020B0604020202020204" charset="0"/>
              </a:rPr>
              <a:t>« Anticiper</a:t>
            </a:r>
            <a:r>
              <a:rPr lang="fr-FR" sz="600" dirty="0">
                <a:latin typeface="Nunito" panose="020B0604020202020204" charset="0"/>
              </a:rPr>
              <a:t>, prévenir et gérer les conflits avec les </a:t>
            </a:r>
            <a:r>
              <a:rPr lang="fr-FR" sz="600" dirty="0" smtClean="0">
                <a:latin typeface="Nunito" panose="020B0604020202020204" charset="0"/>
              </a:rPr>
              <a:t>soignants »  </a:t>
            </a:r>
            <a:endParaRPr lang="fr-FR" sz="600" dirty="0">
              <a:latin typeface="Nunito" panose="020B0604020202020204" charset="0"/>
            </a:endParaRPr>
          </a:p>
        </p:txBody>
      </p:sp>
      <p:sp>
        <p:nvSpPr>
          <p:cNvPr id="6" name="Espace réservé du numéro de diapositive 5">
            <a:extLst>
              <a:ext uri="{FF2B5EF4-FFF2-40B4-BE49-F238E27FC236}">
                <a16:creationId xmlns:a16="http://schemas.microsoft.com/office/drawing/2014/main" xmlns="" id="{93489700-401C-8D49-8E40-9AFD4B503A76}"/>
              </a:ext>
            </a:extLst>
          </p:cNvPr>
          <p:cNvSpPr>
            <a:spLocks noGrp="1"/>
          </p:cNvSpPr>
          <p:nvPr>
            <p:ph type="sldNum" sz="quarter" idx="12"/>
          </p:nvPr>
        </p:nvSpPr>
        <p:spPr>
          <a:xfrm>
            <a:off x="10717822" y="6356350"/>
            <a:ext cx="635977" cy="365125"/>
          </a:xfrm>
        </p:spPr>
        <p:txBody>
          <a:bodyPr/>
          <a:lstStyle/>
          <a:p>
            <a:fld id="{24BDF6ED-2816-5E4A-85C7-CC85CE9663BF}" type="slidenum">
              <a:rPr lang="fr-FR" sz="600" smtClean="0">
                <a:latin typeface="Nunito" panose="020B0604020202020204" charset="0"/>
              </a:rPr>
              <a:t>28</a:t>
            </a:fld>
            <a:endParaRPr lang="fr-FR" sz="600" dirty="0">
              <a:latin typeface="Nunito" panose="020B0604020202020204" charset="0"/>
            </a:endParaRPr>
          </a:p>
        </p:txBody>
      </p:sp>
      <p:sp>
        <p:nvSpPr>
          <p:cNvPr id="25" name="Titre 1">
            <a:extLst>
              <a:ext uri="{FF2B5EF4-FFF2-40B4-BE49-F238E27FC236}">
                <a16:creationId xmlns:a16="http://schemas.microsoft.com/office/drawing/2014/main" xmlns="" id="{59CF9BF2-D699-E541-91C9-A8406B7A5986}"/>
              </a:ext>
            </a:extLst>
          </p:cNvPr>
          <p:cNvSpPr>
            <a:spLocks noGrp="1"/>
          </p:cNvSpPr>
          <p:nvPr>
            <p:ph type="title"/>
          </p:nvPr>
        </p:nvSpPr>
        <p:spPr>
          <a:xfrm>
            <a:off x="838199" y="1339535"/>
            <a:ext cx="10515600" cy="1325563"/>
          </a:xfrm>
        </p:spPr>
        <p:txBody>
          <a:bodyPr/>
          <a:lstStyle/>
          <a:p>
            <a:r>
              <a:rPr lang="fr-FR" dirty="0" smtClean="0">
                <a:effectLst/>
              </a:rPr>
              <a:t>Connaître son audience</a:t>
            </a:r>
            <a:br>
              <a:rPr lang="fr-FR" dirty="0" smtClean="0">
                <a:effectLst/>
              </a:rPr>
            </a:br>
            <a:endParaRPr lang="fr-FR" dirty="0">
              <a:effectLst/>
            </a:endParaRPr>
          </a:p>
        </p:txBody>
      </p:sp>
      <p:sp>
        <p:nvSpPr>
          <p:cNvPr id="7" name="Titre 1">
            <a:extLst>
              <a:ext uri="{FF2B5EF4-FFF2-40B4-BE49-F238E27FC236}">
                <a16:creationId xmlns:a16="http://schemas.microsoft.com/office/drawing/2014/main" xmlns="" id="{59CF9BF2-D699-E541-91C9-A8406B7A5986}"/>
              </a:ext>
            </a:extLst>
          </p:cNvPr>
          <p:cNvSpPr txBox="1">
            <a:spLocks/>
          </p:cNvSpPr>
          <p:nvPr/>
        </p:nvSpPr>
        <p:spPr>
          <a:xfrm>
            <a:off x="990599" y="15240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i="0" kern="1200">
                <a:solidFill>
                  <a:schemeClr val="tx2"/>
                </a:solidFill>
                <a:latin typeface="Nunito ExtraBold" pitchFamily="2" charset="77"/>
                <a:ea typeface="+mj-ea"/>
                <a:cs typeface="+mj-cs"/>
              </a:defRPr>
            </a:lvl1pPr>
          </a:lstStyle>
          <a:p>
            <a:pPr algn="ctr"/>
            <a:r>
              <a:rPr lang="fr-FR" smtClean="0"/>
              <a:t>Conclusion</a:t>
            </a:r>
            <a:endParaRPr lang="fr-FR" dirty="0"/>
          </a:p>
        </p:txBody>
      </p:sp>
      <p:sp>
        <p:nvSpPr>
          <p:cNvPr id="8" name="Titre 1">
            <a:extLst>
              <a:ext uri="{FF2B5EF4-FFF2-40B4-BE49-F238E27FC236}">
                <a16:creationId xmlns:a16="http://schemas.microsoft.com/office/drawing/2014/main" xmlns="" id="{59CF9BF2-D699-E541-91C9-A8406B7A5986}"/>
              </a:ext>
            </a:extLst>
          </p:cNvPr>
          <p:cNvSpPr txBox="1">
            <a:spLocks/>
          </p:cNvSpPr>
          <p:nvPr/>
        </p:nvSpPr>
        <p:spPr>
          <a:xfrm>
            <a:off x="838199" y="2201387"/>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i="0" kern="1200">
                <a:solidFill>
                  <a:schemeClr val="tx2"/>
                </a:solidFill>
                <a:latin typeface="Nunito ExtraBold" pitchFamily="2" charset="77"/>
                <a:ea typeface="+mj-ea"/>
                <a:cs typeface="+mj-cs"/>
              </a:defRPr>
            </a:lvl1pPr>
          </a:lstStyle>
          <a:p>
            <a:r>
              <a:rPr lang="fr-FR" dirty="0" smtClean="0"/>
              <a:t>Se mettre à sa place</a:t>
            </a:r>
            <a:endParaRPr lang="fr-FR" dirty="0"/>
          </a:p>
        </p:txBody>
      </p:sp>
      <p:sp>
        <p:nvSpPr>
          <p:cNvPr id="9" name="Titre 1">
            <a:extLst>
              <a:ext uri="{FF2B5EF4-FFF2-40B4-BE49-F238E27FC236}">
                <a16:creationId xmlns:a16="http://schemas.microsoft.com/office/drawing/2014/main" xmlns="" id="{59CF9BF2-D699-E541-91C9-A8406B7A5986}"/>
              </a:ext>
            </a:extLst>
          </p:cNvPr>
          <p:cNvSpPr txBox="1">
            <a:spLocks/>
          </p:cNvSpPr>
          <p:nvPr/>
        </p:nvSpPr>
        <p:spPr>
          <a:xfrm>
            <a:off x="838200" y="325437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i="0" kern="1200">
                <a:solidFill>
                  <a:schemeClr val="tx2"/>
                </a:solidFill>
                <a:latin typeface="Nunito ExtraBold" pitchFamily="2" charset="77"/>
                <a:ea typeface="+mj-ea"/>
                <a:cs typeface="+mj-cs"/>
              </a:defRPr>
            </a:lvl1pPr>
          </a:lstStyle>
          <a:p>
            <a:r>
              <a:rPr lang="fr-FR" dirty="0" smtClean="0"/>
              <a:t>Continuer cette réflexion tout au long de votre vie professionnelle </a:t>
            </a:r>
            <a:endParaRPr lang="fr-FR" dirty="0"/>
          </a:p>
        </p:txBody>
      </p:sp>
      <p:sp>
        <p:nvSpPr>
          <p:cNvPr id="10" name="Titre 1">
            <a:extLst>
              <a:ext uri="{FF2B5EF4-FFF2-40B4-BE49-F238E27FC236}">
                <a16:creationId xmlns:a16="http://schemas.microsoft.com/office/drawing/2014/main" xmlns="" id="{59CF9BF2-D699-E541-91C9-A8406B7A5986}"/>
              </a:ext>
            </a:extLst>
          </p:cNvPr>
          <p:cNvSpPr txBox="1">
            <a:spLocks/>
          </p:cNvSpPr>
          <p:nvPr/>
        </p:nvSpPr>
        <p:spPr>
          <a:xfrm>
            <a:off x="838200" y="4388802"/>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i="0" kern="1200">
                <a:solidFill>
                  <a:schemeClr val="tx2"/>
                </a:solidFill>
                <a:latin typeface="Nunito ExtraBold" pitchFamily="2" charset="77"/>
                <a:ea typeface="+mj-ea"/>
                <a:cs typeface="+mj-cs"/>
              </a:defRPr>
            </a:lvl1pPr>
          </a:lstStyle>
          <a:p>
            <a:r>
              <a:rPr lang="fr-FR" dirty="0" smtClean="0"/>
              <a:t>Vous êtes les Experts !</a:t>
            </a:r>
            <a:endParaRPr lang="fr-FR" dirty="0"/>
          </a:p>
        </p:txBody>
      </p:sp>
    </p:spTree>
    <p:extLst>
      <p:ext uri="{BB962C8B-B14F-4D97-AF65-F5344CB8AC3E}">
        <p14:creationId xmlns:p14="http://schemas.microsoft.com/office/powerpoint/2010/main" val="20558792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8" grpId="0"/>
      <p:bldP spid="9" grpId="0"/>
      <p:bldP spid="1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xmlns="" id="{73A70B30-07BC-894E-A7A4-F342B5A0FF13}"/>
              </a:ext>
            </a:extLst>
          </p:cNvPr>
          <p:cNvSpPr>
            <a:spLocks noGrp="1"/>
          </p:cNvSpPr>
          <p:nvPr>
            <p:ph type="dt" sz="half" idx="10"/>
          </p:nvPr>
        </p:nvSpPr>
        <p:spPr>
          <a:xfrm>
            <a:off x="838200" y="6356350"/>
            <a:ext cx="2743200" cy="365125"/>
          </a:xfrm>
        </p:spPr>
        <p:txBody>
          <a:bodyPr/>
          <a:lstStyle/>
          <a:p>
            <a:fld id="{1A26A4E3-80FE-3E44-9EC7-3C2844569FAB}" type="datetime1">
              <a:rPr lang="fr-FR" sz="600" smtClean="0">
                <a:latin typeface="Nunito" panose="020B0604020202020204" charset="0"/>
              </a:rPr>
              <a:t>30/06/2022</a:t>
            </a:fld>
            <a:endParaRPr lang="fr-FR" sz="600">
              <a:latin typeface="Nunito" panose="020B0604020202020204" charset="0"/>
            </a:endParaRPr>
          </a:p>
        </p:txBody>
      </p:sp>
      <p:sp>
        <p:nvSpPr>
          <p:cNvPr id="5" name="Espace réservé du pied de page 4">
            <a:extLst>
              <a:ext uri="{FF2B5EF4-FFF2-40B4-BE49-F238E27FC236}">
                <a16:creationId xmlns:a16="http://schemas.microsoft.com/office/drawing/2014/main" xmlns="" id="{8B6BF2C2-86FB-6241-8237-B4EA6EEEBEE9}"/>
              </a:ext>
            </a:extLst>
          </p:cNvPr>
          <p:cNvSpPr>
            <a:spLocks noGrp="1"/>
          </p:cNvSpPr>
          <p:nvPr>
            <p:ph type="ftr" sz="quarter" idx="11"/>
          </p:nvPr>
        </p:nvSpPr>
        <p:spPr>
          <a:xfrm>
            <a:off x="4038600" y="6356350"/>
            <a:ext cx="6600092" cy="365125"/>
          </a:xfrm>
        </p:spPr>
        <p:txBody>
          <a:bodyPr/>
          <a:lstStyle/>
          <a:p>
            <a:r>
              <a:rPr lang="fr-FR" sz="600" dirty="0" smtClean="0">
                <a:latin typeface="Nunito" panose="020B0604020202020204" charset="0"/>
              </a:rPr>
              <a:t>« Anticiper</a:t>
            </a:r>
            <a:r>
              <a:rPr lang="fr-FR" sz="600" dirty="0">
                <a:latin typeface="Nunito" panose="020B0604020202020204" charset="0"/>
              </a:rPr>
              <a:t>, prévenir et gérer les conflits avec les </a:t>
            </a:r>
            <a:r>
              <a:rPr lang="fr-FR" sz="600" dirty="0" smtClean="0">
                <a:latin typeface="Nunito" panose="020B0604020202020204" charset="0"/>
              </a:rPr>
              <a:t>soignants »  </a:t>
            </a:r>
            <a:endParaRPr lang="fr-FR" sz="600" dirty="0">
              <a:latin typeface="Nunito" panose="020B0604020202020204" charset="0"/>
            </a:endParaRPr>
          </a:p>
        </p:txBody>
      </p:sp>
      <p:sp>
        <p:nvSpPr>
          <p:cNvPr id="6" name="Espace réservé du numéro de diapositive 5">
            <a:extLst>
              <a:ext uri="{FF2B5EF4-FFF2-40B4-BE49-F238E27FC236}">
                <a16:creationId xmlns:a16="http://schemas.microsoft.com/office/drawing/2014/main" xmlns="" id="{93489700-401C-8D49-8E40-9AFD4B503A76}"/>
              </a:ext>
            </a:extLst>
          </p:cNvPr>
          <p:cNvSpPr>
            <a:spLocks noGrp="1"/>
          </p:cNvSpPr>
          <p:nvPr>
            <p:ph type="sldNum" sz="quarter" idx="12"/>
          </p:nvPr>
        </p:nvSpPr>
        <p:spPr>
          <a:xfrm>
            <a:off x="10717822" y="6356350"/>
            <a:ext cx="635977" cy="365125"/>
          </a:xfrm>
        </p:spPr>
        <p:txBody>
          <a:bodyPr/>
          <a:lstStyle/>
          <a:p>
            <a:fld id="{24BDF6ED-2816-5E4A-85C7-CC85CE9663BF}" type="slidenum">
              <a:rPr lang="fr-FR" sz="600" smtClean="0">
                <a:latin typeface="Nunito" panose="020B0604020202020204" charset="0"/>
              </a:rPr>
              <a:t>29</a:t>
            </a:fld>
            <a:endParaRPr lang="fr-FR" sz="600" dirty="0">
              <a:latin typeface="Nunito" panose="020B0604020202020204" charset="0"/>
            </a:endParaRPr>
          </a:p>
        </p:txBody>
      </p:sp>
      <p:sp>
        <p:nvSpPr>
          <p:cNvPr id="25" name="Titre 1">
            <a:extLst>
              <a:ext uri="{FF2B5EF4-FFF2-40B4-BE49-F238E27FC236}">
                <a16:creationId xmlns:a16="http://schemas.microsoft.com/office/drawing/2014/main" xmlns="" id="{59CF9BF2-D699-E541-91C9-A8406B7A5986}"/>
              </a:ext>
            </a:extLst>
          </p:cNvPr>
          <p:cNvSpPr>
            <a:spLocks noGrp="1"/>
          </p:cNvSpPr>
          <p:nvPr>
            <p:ph type="title"/>
          </p:nvPr>
        </p:nvSpPr>
        <p:spPr>
          <a:xfrm>
            <a:off x="838200" y="2275812"/>
            <a:ext cx="10515600" cy="1325563"/>
          </a:xfrm>
        </p:spPr>
        <p:txBody>
          <a:bodyPr/>
          <a:lstStyle/>
          <a:p>
            <a:pPr algn="ctr"/>
            <a:r>
              <a:rPr lang="fr-FR" dirty="0" smtClean="0">
                <a:effectLst/>
              </a:rPr>
              <a:t>Merci de votre attention !</a:t>
            </a:r>
            <a:endParaRPr lang="fr-FR" dirty="0">
              <a:effectLst/>
            </a:endParaRPr>
          </a:p>
        </p:txBody>
      </p:sp>
    </p:spTree>
    <p:extLst>
      <p:ext uri="{BB962C8B-B14F-4D97-AF65-F5344CB8AC3E}">
        <p14:creationId xmlns:p14="http://schemas.microsoft.com/office/powerpoint/2010/main" val="5051889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59CF9BF2-D699-E541-91C9-A8406B7A5986}"/>
              </a:ext>
            </a:extLst>
          </p:cNvPr>
          <p:cNvSpPr>
            <a:spLocks noGrp="1"/>
          </p:cNvSpPr>
          <p:nvPr>
            <p:ph type="title"/>
          </p:nvPr>
        </p:nvSpPr>
        <p:spPr/>
        <p:txBody>
          <a:bodyPr/>
          <a:lstStyle/>
          <a:p>
            <a:r>
              <a:rPr lang="fr-FR" dirty="0" smtClean="0"/>
              <a:t>A quels types de conflits serez-vous confrontés?</a:t>
            </a:r>
            <a:endParaRPr lang="fr-FR" dirty="0">
              <a:effectLst/>
            </a:endParaRPr>
          </a:p>
        </p:txBody>
      </p:sp>
      <p:sp>
        <p:nvSpPr>
          <p:cNvPr id="4" name="Espace réservé de la date 3">
            <a:extLst>
              <a:ext uri="{FF2B5EF4-FFF2-40B4-BE49-F238E27FC236}">
                <a16:creationId xmlns:a16="http://schemas.microsoft.com/office/drawing/2014/main" xmlns="" id="{73A70B30-07BC-894E-A7A4-F342B5A0FF13}"/>
              </a:ext>
            </a:extLst>
          </p:cNvPr>
          <p:cNvSpPr>
            <a:spLocks noGrp="1"/>
          </p:cNvSpPr>
          <p:nvPr>
            <p:ph type="dt" sz="half" idx="10"/>
          </p:nvPr>
        </p:nvSpPr>
        <p:spPr>
          <a:xfrm>
            <a:off x="838200" y="6356350"/>
            <a:ext cx="2743200" cy="365125"/>
          </a:xfrm>
        </p:spPr>
        <p:txBody>
          <a:bodyPr/>
          <a:lstStyle/>
          <a:p>
            <a:fld id="{1A26A4E3-80FE-3E44-9EC7-3C2844569FAB}" type="datetime1">
              <a:rPr lang="fr-FR" smtClean="0"/>
              <a:t>29/06/2022</a:t>
            </a:fld>
            <a:endParaRPr lang="fr-FR"/>
          </a:p>
        </p:txBody>
      </p:sp>
      <p:sp>
        <p:nvSpPr>
          <p:cNvPr id="5" name="Espace réservé du pied de page 4">
            <a:extLst>
              <a:ext uri="{FF2B5EF4-FFF2-40B4-BE49-F238E27FC236}">
                <a16:creationId xmlns:a16="http://schemas.microsoft.com/office/drawing/2014/main" xmlns="" id="{8B6BF2C2-86FB-6241-8237-B4EA6EEEBEE9}"/>
              </a:ext>
            </a:extLst>
          </p:cNvPr>
          <p:cNvSpPr>
            <a:spLocks noGrp="1"/>
          </p:cNvSpPr>
          <p:nvPr>
            <p:ph type="ftr" sz="quarter" idx="11"/>
          </p:nvPr>
        </p:nvSpPr>
        <p:spPr>
          <a:xfrm>
            <a:off x="4038600" y="6356350"/>
            <a:ext cx="6600092" cy="365125"/>
          </a:xfrm>
        </p:spPr>
        <p:txBody>
          <a:bodyPr/>
          <a:lstStyle/>
          <a:p>
            <a:r>
              <a:rPr lang="fr-FR" dirty="0" smtClean="0"/>
              <a:t>« Anticiper</a:t>
            </a:r>
            <a:r>
              <a:rPr lang="fr-FR" dirty="0"/>
              <a:t>, prévenir et gérer les conflits avec les </a:t>
            </a:r>
            <a:r>
              <a:rPr lang="fr-FR" dirty="0" smtClean="0"/>
              <a:t>soignants »  </a:t>
            </a:r>
            <a:endParaRPr lang="fr-FR" dirty="0"/>
          </a:p>
        </p:txBody>
      </p:sp>
      <p:sp>
        <p:nvSpPr>
          <p:cNvPr id="6" name="Espace réservé du numéro de diapositive 5">
            <a:extLst>
              <a:ext uri="{FF2B5EF4-FFF2-40B4-BE49-F238E27FC236}">
                <a16:creationId xmlns:a16="http://schemas.microsoft.com/office/drawing/2014/main" xmlns="" id="{93489700-401C-8D49-8E40-9AFD4B503A76}"/>
              </a:ext>
            </a:extLst>
          </p:cNvPr>
          <p:cNvSpPr>
            <a:spLocks noGrp="1"/>
          </p:cNvSpPr>
          <p:nvPr>
            <p:ph type="sldNum" sz="quarter" idx="12"/>
          </p:nvPr>
        </p:nvSpPr>
        <p:spPr>
          <a:xfrm>
            <a:off x="10717822" y="6356350"/>
            <a:ext cx="635977" cy="365125"/>
          </a:xfrm>
        </p:spPr>
        <p:txBody>
          <a:bodyPr/>
          <a:lstStyle/>
          <a:p>
            <a:fld id="{24BDF6ED-2816-5E4A-85C7-CC85CE9663BF}" type="slidenum">
              <a:rPr lang="fr-FR" smtClean="0"/>
              <a:t>3</a:t>
            </a:fld>
            <a:endParaRPr lang="fr-FR" dirty="0"/>
          </a:p>
        </p:txBody>
      </p:sp>
      <p:sp>
        <p:nvSpPr>
          <p:cNvPr id="9" name="Titre 4">
            <a:extLst>
              <a:ext uri="{FF2B5EF4-FFF2-40B4-BE49-F238E27FC236}">
                <a16:creationId xmlns:a16="http://schemas.microsoft.com/office/drawing/2014/main" xmlns="" id="{C7BB8188-BCEF-7B45-AE81-D8623E253BC1}"/>
              </a:ext>
            </a:extLst>
          </p:cNvPr>
          <p:cNvSpPr txBox="1">
            <a:spLocks/>
          </p:cNvSpPr>
          <p:nvPr/>
        </p:nvSpPr>
        <p:spPr>
          <a:xfrm>
            <a:off x="4495642" y="1623219"/>
            <a:ext cx="3410402" cy="16002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i="0" kern="1200">
                <a:solidFill>
                  <a:schemeClr val="tx2"/>
                </a:solidFill>
                <a:latin typeface="Nunito ExtraBold" pitchFamily="2" charset="77"/>
                <a:ea typeface="+mj-ea"/>
                <a:cs typeface="+mj-cs"/>
              </a:defRPr>
            </a:lvl1pPr>
          </a:lstStyle>
          <a:p>
            <a:r>
              <a:rPr lang="fr-FR" sz="2800" dirty="0" smtClean="0"/>
              <a:t>Deux principaux types de conflits</a:t>
            </a:r>
            <a:endParaRPr lang="fr-FR" sz="2800" dirty="0"/>
          </a:p>
        </p:txBody>
      </p:sp>
      <p:sp>
        <p:nvSpPr>
          <p:cNvPr id="10" name="Titre 4">
            <a:extLst>
              <a:ext uri="{FF2B5EF4-FFF2-40B4-BE49-F238E27FC236}">
                <a16:creationId xmlns:a16="http://schemas.microsoft.com/office/drawing/2014/main" xmlns="" id="{C7BB8188-BCEF-7B45-AE81-D8623E253BC1}"/>
              </a:ext>
            </a:extLst>
          </p:cNvPr>
          <p:cNvSpPr txBox="1">
            <a:spLocks/>
          </p:cNvSpPr>
          <p:nvPr/>
        </p:nvSpPr>
        <p:spPr>
          <a:xfrm>
            <a:off x="1701874" y="3075391"/>
            <a:ext cx="2518434" cy="16002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i="0" kern="1200">
                <a:solidFill>
                  <a:schemeClr val="tx2"/>
                </a:solidFill>
                <a:latin typeface="Nunito ExtraBold" pitchFamily="2" charset="77"/>
                <a:ea typeface="+mj-ea"/>
                <a:cs typeface="+mj-cs"/>
              </a:defRPr>
            </a:lvl1pPr>
          </a:lstStyle>
          <a:p>
            <a:pPr algn="ctr"/>
            <a:r>
              <a:rPr lang="fr-FR" sz="2800" b="0" dirty="0" smtClean="0">
                <a:latin typeface="Nunito" panose="020B0604020202020204" charset="0"/>
              </a:rPr>
              <a:t>Conflits </a:t>
            </a:r>
            <a:br>
              <a:rPr lang="fr-FR" sz="2800" b="0" dirty="0" smtClean="0">
                <a:latin typeface="Nunito" panose="020B0604020202020204" charset="0"/>
              </a:rPr>
            </a:br>
            <a:r>
              <a:rPr lang="fr-FR" sz="2800" b="0" dirty="0" smtClean="0">
                <a:latin typeface="Nunito" panose="020B0604020202020204" charset="0"/>
              </a:rPr>
              <a:t>de « </a:t>
            </a:r>
            <a:r>
              <a:rPr lang="fr-FR" sz="2800" dirty="0" smtClean="0">
                <a:latin typeface="Nunito" panose="020B0604020202020204" charset="0"/>
              </a:rPr>
              <a:t>tâches</a:t>
            </a:r>
            <a:r>
              <a:rPr lang="fr-FR" sz="2800" b="0" dirty="0" smtClean="0">
                <a:latin typeface="Nunito" panose="020B0604020202020204" charset="0"/>
              </a:rPr>
              <a:t> » </a:t>
            </a:r>
            <a:br>
              <a:rPr lang="fr-FR" sz="2800" b="0" dirty="0" smtClean="0">
                <a:latin typeface="Nunito" panose="020B0604020202020204" charset="0"/>
              </a:rPr>
            </a:br>
            <a:r>
              <a:rPr lang="fr-FR" sz="2800" b="0" dirty="0" smtClean="0">
                <a:latin typeface="Nunito" panose="020B0604020202020204" charset="0"/>
              </a:rPr>
              <a:t>ou de « </a:t>
            </a:r>
            <a:r>
              <a:rPr lang="fr-FR" sz="2800" dirty="0" smtClean="0">
                <a:latin typeface="Nunito" panose="020B0604020202020204" charset="0"/>
              </a:rPr>
              <a:t>buts</a:t>
            </a:r>
            <a:r>
              <a:rPr lang="fr-FR" sz="2800" b="0" dirty="0" smtClean="0">
                <a:latin typeface="Nunito" panose="020B0604020202020204" charset="0"/>
              </a:rPr>
              <a:t> »</a:t>
            </a:r>
            <a:endParaRPr lang="fr-FR" sz="2800" b="0" dirty="0">
              <a:latin typeface="Nunito" panose="020B0604020202020204" charset="0"/>
            </a:endParaRPr>
          </a:p>
        </p:txBody>
      </p:sp>
      <p:sp>
        <p:nvSpPr>
          <p:cNvPr id="11" name="Titre 4">
            <a:extLst>
              <a:ext uri="{FF2B5EF4-FFF2-40B4-BE49-F238E27FC236}">
                <a16:creationId xmlns:a16="http://schemas.microsoft.com/office/drawing/2014/main" xmlns="" id="{C7BB8188-BCEF-7B45-AE81-D8623E253BC1}"/>
              </a:ext>
            </a:extLst>
          </p:cNvPr>
          <p:cNvSpPr txBox="1">
            <a:spLocks/>
          </p:cNvSpPr>
          <p:nvPr/>
        </p:nvSpPr>
        <p:spPr>
          <a:xfrm>
            <a:off x="7330551" y="3075391"/>
            <a:ext cx="3308141" cy="16002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i="0" kern="1200">
                <a:solidFill>
                  <a:schemeClr val="tx2"/>
                </a:solidFill>
                <a:latin typeface="Nunito ExtraBold" pitchFamily="2" charset="77"/>
                <a:ea typeface="+mj-ea"/>
                <a:cs typeface="+mj-cs"/>
              </a:defRPr>
            </a:lvl1pPr>
          </a:lstStyle>
          <a:p>
            <a:pPr algn="ctr"/>
            <a:r>
              <a:rPr lang="fr-FR" sz="2800" b="0" dirty="0" smtClean="0">
                <a:latin typeface="Nunito" panose="020B0604020202020204" charset="0"/>
              </a:rPr>
              <a:t>Conflits </a:t>
            </a:r>
            <a:br>
              <a:rPr lang="fr-FR" sz="2800" b="0" dirty="0" smtClean="0">
                <a:latin typeface="Nunito" panose="020B0604020202020204" charset="0"/>
              </a:rPr>
            </a:br>
            <a:r>
              <a:rPr lang="fr-FR" sz="2800" b="0" dirty="0" smtClean="0">
                <a:latin typeface="Nunito" panose="020B0604020202020204" charset="0"/>
              </a:rPr>
              <a:t>de « </a:t>
            </a:r>
            <a:r>
              <a:rPr lang="fr-FR" sz="2800" dirty="0" smtClean="0">
                <a:latin typeface="Nunito" panose="020B0604020202020204" charset="0"/>
              </a:rPr>
              <a:t>processus</a:t>
            </a:r>
            <a:r>
              <a:rPr lang="fr-FR" sz="2800" b="0" dirty="0" smtClean="0">
                <a:latin typeface="Nunito" panose="020B0604020202020204" charset="0"/>
              </a:rPr>
              <a:t> » </a:t>
            </a:r>
            <a:br>
              <a:rPr lang="fr-FR" sz="2800" b="0" dirty="0" smtClean="0">
                <a:latin typeface="Nunito" panose="020B0604020202020204" charset="0"/>
              </a:rPr>
            </a:br>
            <a:r>
              <a:rPr lang="fr-FR" sz="2800" b="0" dirty="0" smtClean="0">
                <a:latin typeface="Nunito" panose="020B0604020202020204" charset="0"/>
              </a:rPr>
              <a:t>ou de « </a:t>
            </a:r>
            <a:r>
              <a:rPr lang="fr-FR" sz="2800" dirty="0" smtClean="0">
                <a:latin typeface="Nunito" panose="020B0604020202020204" charset="0"/>
              </a:rPr>
              <a:t>méthodes</a:t>
            </a:r>
            <a:r>
              <a:rPr lang="fr-FR" sz="2800" b="0" dirty="0" smtClean="0">
                <a:latin typeface="Nunito" panose="020B0604020202020204" charset="0"/>
              </a:rPr>
              <a:t> »</a:t>
            </a:r>
            <a:endParaRPr lang="fr-FR" sz="2800" b="0" dirty="0">
              <a:latin typeface="Nunito" panose="020B0604020202020204" charset="0"/>
            </a:endParaRPr>
          </a:p>
        </p:txBody>
      </p:sp>
    </p:spTree>
    <p:extLst>
      <p:ext uri="{BB962C8B-B14F-4D97-AF65-F5344CB8AC3E}">
        <p14:creationId xmlns:p14="http://schemas.microsoft.com/office/powerpoint/2010/main" val="18281493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xmlns="" id="{73A70B30-07BC-894E-A7A4-F342B5A0FF13}"/>
              </a:ext>
            </a:extLst>
          </p:cNvPr>
          <p:cNvSpPr>
            <a:spLocks noGrp="1"/>
          </p:cNvSpPr>
          <p:nvPr>
            <p:ph type="dt" sz="half" idx="10"/>
          </p:nvPr>
        </p:nvSpPr>
        <p:spPr>
          <a:xfrm>
            <a:off x="838200" y="6356350"/>
            <a:ext cx="2743200" cy="365125"/>
          </a:xfrm>
        </p:spPr>
        <p:txBody>
          <a:bodyPr/>
          <a:lstStyle/>
          <a:p>
            <a:fld id="{1A26A4E3-80FE-3E44-9EC7-3C2844569FAB}" type="datetime1">
              <a:rPr lang="fr-FR" sz="600" smtClean="0">
                <a:latin typeface="Nunito" panose="020B0604020202020204" charset="0"/>
              </a:rPr>
              <a:t>30/06/2022</a:t>
            </a:fld>
            <a:endParaRPr lang="fr-FR" sz="600">
              <a:latin typeface="Nunito" panose="020B0604020202020204" charset="0"/>
            </a:endParaRPr>
          </a:p>
        </p:txBody>
      </p:sp>
      <p:sp>
        <p:nvSpPr>
          <p:cNvPr id="5" name="Espace réservé du pied de page 4">
            <a:extLst>
              <a:ext uri="{FF2B5EF4-FFF2-40B4-BE49-F238E27FC236}">
                <a16:creationId xmlns:a16="http://schemas.microsoft.com/office/drawing/2014/main" xmlns="" id="{8B6BF2C2-86FB-6241-8237-B4EA6EEEBEE9}"/>
              </a:ext>
            </a:extLst>
          </p:cNvPr>
          <p:cNvSpPr>
            <a:spLocks noGrp="1"/>
          </p:cNvSpPr>
          <p:nvPr>
            <p:ph type="ftr" sz="quarter" idx="11"/>
          </p:nvPr>
        </p:nvSpPr>
        <p:spPr>
          <a:xfrm>
            <a:off x="4038600" y="6356350"/>
            <a:ext cx="6600092" cy="365125"/>
          </a:xfrm>
        </p:spPr>
        <p:txBody>
          <a:bodyPr/>
          <a:lstStyle/>
          <a:p>
            <a:r>
              <a:rPr lang="fr-FR" sz="600" dirty="0" smtClean="0">
                <a:latin typeface="Nunito" panose="020B0604020202020204" charset="0"/>
              </a:rPr>
              <a:t>« Anticiper</a:t>
            </a:r>
            <a:r>
              <a:rPr lang="fr-FR" sz="600" dirty="0">
                <a:latin typeface="Nunito" panose="020B0604020202020204" charset="0"/>
              </a:rPr>
              <a:t>, prévenir et gérer les conflits avec les </a:t>
            </a:r>
            <a:r>
              <a:rPr lang="fr-FR" sz="600" dirty="0" smtClean="0">
                <a:latin typeface="Nunito" panose="020B0604020202020204" charset="0"/>
              </a:rPr>
              <a:t>soignants »  </a:t>
            </a:r>
            <a:endParaRPr lang="fr-FR" sz="600" dirty="0">
              <a:latin typeface="Nunito" panose="020B0604020202020204" charset="0"/>
            </a:endParaRPr>
          </a:p>
        </p:txBody>
      </p:sp>
      <p:sp>
        <p:nvSpPr>
          <p:cNvPr id="6" name="Espace réservé du numéro de diapositive 5">
            <a:extLst>
              <a:ext uri="{FF2B5EF4-FFF2-40B4-BE49-F238E27FC236}">
                <a16:creationId xmlns:a16="http://schemas.microsoft.com/office/drawing/2014/main" xmlns="" id="{93489700-401C-8D49-8E40-9AFD4B503A76}"/>
              </a:ext>
            </a:extLst>
          </p:cNvPr>
          <p:cNvSpPr>
            <a:spLocks noGrp="1"/>
          </p:cNvSpPr>
          <p:nvPr>
            <p:ph type="sldNum" sz="quarter" idx="12"/>
          </p:nvPr>
        </p:nvSpPr>
        <p:spPr>
          <a:xfrm>
            <a:off x="10717822" y="6356350"/>
            <a:ext cx="635977" cy="365125"/>
          </a:xfrm>
        </p:spPr>
        <p:txBody>
          <a:bodyPr/>
          <a:lstStyle/>
          <a:p>
            <a:fld id="{24BDF6ED-2816-5E4A-85C7-CC85CE9663BF}" type="slidenum">
              <a:rPr lang="fr-FR" sz="600" smtClean="0">
                <a:latin typeface="Nunito" panose="020B0604020202020204" charset="0"/>
              </a:rPr>
              <a:t>30</a:t>
            </a:fld>
            <a:endParaRPr lang="fr-FR" sz="600" dirty="0">
              <a:latin typeface="Nunito" panose="020B0604020202020204" charset="0"/>
            </a:endParaRPr>
          </a:p>
        </p:txBody>
      </p:sp>
      <p:sp>
        <p:nvSpPr>
          <p:cNvPr id="25" name="Titre 1">
            <a:extLst>
              <a:ext uri="{FF2B5EF4-FFF2-40B4-BE49-F238E27FC236}">
                <a16:creationId xmlns:a16="http://schemas.microsoft.com/office/drawing/2014/main" xmlns="" id="{59CF9BF2-D699-E541-91C9-A8406B7A5986}"/>
              </a:ext>
            </a:extLst>
          </p:cNvPr>
          <p:cNvSpPr>
            <a:spLocks noGrp="1"/>
          </p:cNvSpPr>
          <p:nvPr>
            <p:ph type="title"/>
          </p:nvPr>
        </p:nvSpPr>
        <p:spPr>
          <a:xfrm>
            <a:off x="838199" y="402042"/>
            <a:ext cx="10515600" cy="1325563"/>
          </a:xfrm>
        </p:spPr>
        <p:txBody>
          <a:bodyPr/>
          <a:lstStyle/>
          <a:p>
            <a:pPr algn="ctr"/>
            <a:r>
              <a:rPr lang="fr-FR" dirty="0" smtClean="0"/>
              <a:t>Pour aller plus loin :</a:t>
            </a:r>
            <a:endParaRPr lang="fr-FR" dirty="0">
              <a:effectLst/>
            </a:endParaRPr>
          </a:p>
        </p:txBody>
      </p:sp>
      <p:sp>
        <p:nvSpPr>
          <p:cNvPr id="2" name="ZoneTexte 1"/>
          <p:cNvSpPr txBox="1"/>
          <p:nvPr/>
        </p:nvSpPr>
        <p:spPr>
          <a:xfrm>
            <a:off x="838200" y="2113613"/>
            <a:ext cx="10374443" cy="3693319"/>
          </a:xfrm>
          <a:prstGeom prst="rect">
            <a:avLst/>
          </a:prstGeom>
          <a:noFill/>
        </p:spPr>
        <p:txBody>
          <a:bodyPr wrap="square" rtlCol="0">
            <a:spAutoFit/>
          </a:bodyPr>
          <a:lstStyle/>
          <a:p>
            <a:pPr marL="285750" indent="-285750">
              <a:buFont typeface="Arial" panose="020B0604020202020204" pitchFamily="34" charset="0"/>
              <a:buChar char="•"/>
            </a:pPr>
            <a:r>
              <a:rPr lang="en-US" b="1" u="sng" dirty="0" smtClean="0"/>
              <a:t>Livres:</a:t>
            </a:r>
          </a:p>
          <a:p>
            <a:pPr marL="285750" indent="-285750">
              <a:buFont typeface="Arial" panose="020B0604020202020204" pitchFamily="34" charset="0"/>
              <a:buChar char="•"/>
            </a:pPr>
            <a:endParaRPr lang="en-US" b="1" u="sng" dirty="0" smtClean="0"/>
          </a:p>
          <a:p>
            <a:pPr marL="285750" indent="-285750">
              <a:buFont typeface="Arial" panose="020B0604020202020204" pitchFamily="34" charset="0"/>
              <a:buChar char="•"/>
            </a:pPr>
            <a:r>
              <a:rPr lang="en-US" dirty="0" smtClean="0"/>
              <a:t>Deutsch</a:t>
            </a:r>
            <a:r>
              <a:rPr lang="en-US" dirty="0"/>
              <a:t>, M., Coleman, P. T., &amp; Marcus, E. C. (Eds.). (2011). </a:t>
            </a:r>
            <a:r>
              <a:rPr lang="en-US" i="1" dirty="0"/>
              <a:t>The handbook of conflict resolution: Theory and practice</a:t>
            </a:r>
            <a:r>
              <a:rPr lang="en-US" dirty="0"/>
              <a:t>. John Wiley &amp; Sons.</a:t>
            </a:r>
          </a:p>
          <a:p>
            <a:pPr marL="285750" indent="-285750">
              <a:buFont typeface="Arial" panose="020B0604020202020204" pitchFamily="34" charset="0"/>
              <a:buChar char="•"/>
            </a:pPr>
            <a:endParaRPr lang="fr-FR" dirty="0" smtClean="0"/>
          </a:p>
          <a:p>
            <a:pPr marL="285750" indent="-285750">
              <a:buFont typeface="Arial" panose="020B0604020202020204" pitchFamily="34" charset="0"/>
              <a:buChar char="•"/>
            </a:pPr>
            <a:r>
              <a:rPr lang="en-US" dirty="0" smtClean="0"/>
              <a:t>Wright, A. (2018). Emotional </a:t>
            </a:r>
            <a:r>
              <a:rPr lang="en-US" dirty="0"/>
              <a:t>Intelligence: How To Use Nonviolent Communication To Skyrocket Your EQ: For Stress Relief, Effective Communication, Empathy, Overcoming Challenges, and Conflict Resolution. Amazon Digital Services LLC - </a:t>
            </a:r>
            <a:r>
              <a:rPr lang="en-US" dirty="0" err="1"/>
              <a:t>Kdp</a:t>
            </a:r>
            <a:r>
              <a:rPr lang="en-US" dirty="0"/>
              <a:t> Print Us</a:t>
            </a:r>
          </a:p>
          <a:p>
            <a:pPr marL="285750" indent="-285750">
              <a:buFont typeface="Arial" panose="020B0604020202020204" pitchFamily="34" charset="0"/>
              <a:buChar char="•"/>
            </a:pPr>
            <a:endParaRPr lang="fr-FR" dirty="0" smtClean="0"/>
          </a:p>
          <a:p>
            <a:pPr marL="285750" indent="-285750">
              <a:buFont typeface="Arial" panose="020B0604020202020204" pitchFamily="34" charset="0"/>
              <a:buChar char="•"/>
            </a:pPr>
            <a:r>
              <a:rPr lang="fr-FR" b="1" u="sng" dirty="0" smtClean="0"/>
              <a:t>Cours en ligne:</a:t>
            </a:r>
          </a:p>
          <a:p>
            <a:pPr marL="285750" indent="-285750">
              <a:buFont typeface="Arial" panose="020B0604020202020204" pitchFamily="34" charset="0"/>
              <a:buChar char="•"/>
            </a:pPr>
            <a:endParaRPr lang="fr-FR" b="1" u="sng" dirty="0"/>
          </a:p>
          <a:p>
            <a:pPr marL="285750" indent="-285750">
              <a:buFont typeface="Arial" panose="020B0604020202020204" pitchFamily="34" charset="0"/>
              <a:buChar char="•"/>
            </a:pPr>
            <a:r>
              <a:rPr lang="fr-FR" dirty="0"/>
              <a:t>https://www.studocu.com/fr/document/universite-laval/gestion-des-conflits-au-travail/notes-de-cours-gestion-de-conflits/25537391</a:t>
            </a:r>
          </a:p>
        </p:txBody>
      </p:sp>
    </p:spTree>
    <p:extLst>
      <p:ext uri="{BB962C8B-B14F-4D97-AF65-F5344CB8AC3E}">
        <p14:creationId xmlns:p14="http://schemas.microsoft.com/office/powerpoint/2010/main" val="323776096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59CF9BF2-D699-E541-91C9-A8406B7A5986}"/>
              </a:ext>
            </a:extLst>
          </p:cNvPr>
          <p:cNvSpPr>
            <a:spLocks noGrp="1"/>
          </p:cNvSpPr>
          <p:nvPr>
            <p:ph type="title"/>
          </p:nvPr>
        </p:nvSpPr>
        <p:spPr/>
        <p:txBody>
          <a:bodyPr>
            <a:normAutofit/>
          </a:bodyPr>
          <a:lstStyle/>
          <a:p>
            <a:r>
              <a:rPr lang="fr-FR" b="0" dirty="0">
                <a:latin typeface="Nunito" panose="020B0604020202020204" charset="0"/>
              </a:rPr>
              <a:t>Conflits </a:t>
            </a:r>
            <a:r>
              <a:rPr lang="fr-FR" b="0" dirty="0" smtClean="0">
                <a:latin typeface="Nunito" panose="020B0604020202020204" charset="0"/>
              </a:rPr>
              <a:t>de </a:t>
            </a:r>
            <a:r>
              <a:rPr lang="fr-FR" b="0" dirty="0">
                <a:latin typeface="Nunito" panose="020B0604020202020204" charset="0"/>
              </a:rPr>
              <a:t>« </a:t>
            </a:r>
            <a:r>
              <a:rPr lang="fr-FR" dirty="0">
                <a:latin typeface="Nunito" panose="020B0604020202020204" charset="0"/>
              </a:rPr>
              <a:t>tâches</a:t>
            </a:r>
            <a:r>
              <a:rPr lang="fr-FR" b="0" dirty="0">
                <a:latin typeface="Nunito" panose="020B0604020202020204" charset="0"/>
              </a:rPr>
              <a:t> » </a:t>
            </a:r>
            <a:r>
              <a:rPr lang="fr-FR" b="0" dirty="0" smtClean="0">
                <a:latin typeface="Nunito" panose="020B0604020202020204" charset="0"/>
              </a:rPr>
              <a:t>ou </a:t>
            </a:r>
            <a:r>
              <a:rPr lang="fr-FR" b="0" dirty="0">
                <a:latin typeface="Nunito" panose="020B0604020202020204" charset="0"/>
              </a:rPr>
              <a:t>de « </a:t>
            </a:r>
            <a:r>
              <a:rPr lang="fr-FR" dirty="0">
                <a:latin typeface="Nunito" panose="020B0604020202020204" charset="0"/>
              </a:rPr>
              <a:t>buts</a:t>
            </a:r>
            <a:r>
              <a:rPr lang="fr-FR" b="0" dirty="0">
                <a:latin typeface="Nunito" panose="020B0604020202020204" charset="0"/>
              </a:rPr>
              <a:t> »</a:t>
            </a:r>
          </a:p>
        </p:txBody>
      </p:sp>
      <p:sp>
        <p:nvSpPr>
          <p:cNvPr id="4" name="Espace réservé de la date 3">
            <a:extLst>
              <a:ext uri="{FF2B5EF4-FFF2-40B4-BE49-F238E27FC236}">
                <a16:creationId xmlns:a16="http://schemas.microsoft.com/office/drawing/2014/main" xmlns="" id="{73A70B30-07BC-894E-A7A4-F342B5A0FF13}"/>
              </a:ext>
            </a:extLst>
          </p:cNvPr>
          <p:cNvSpPr>
            <a:spLocks noGrp="1"/>
          </p:cNvSpPr>
          <p:nvPr>
            <p:ph type="dt" sz="half" idx="10"/>
          </p:nvPr>
        </p:nvSpPr>
        <p:spPr>
          <a:xfrm>
            <a:off x="838200" y="6356350"/>
            <a:ext cx="2743200" cy="365125"/>
          </a:xfrm>
        </p:spPr>
        <p:txBody>
          <a:bodyPr/>
          <a:lstStyle/>
          <a:p>
            <a:fld id="{1A26A4E3-80FE-3E44-9EC7-3C2844569FAB}" type="datetime1">
              <a:rPr lang="fr-FR" smtClean="0"/>
              <a:t>29/06/2022</a:t>
            </a:fld>
            <a:endParaRPr lang="fr-FR"/>
          </a:p>
        </p:txBody>
      </p:sp>
      <p:sp>
        <p:nvSpPr>
          <p:cNvPr id="5" name="Espace réservé du pied de page 4">
            <a:extLst>
              <a:ext uri="{FF2B5EF4-FFF2-40B4-BE49-F238E27FC236}">
                <a16:creationId xmlns:a16="http://schemas.microsoft.com/office/drawing/2014/main" xmlns="" id="{8B6BF2C2-86FB-6241-8237-B4EA6EEEBEE9}"/>
              </a:ext>
            </a:extLst>
          </p:cNvPr>
          <p:cNvSpPr>
            <a:spLocks noGrp="1"/>
          </p:cNvSpPr>
          <p:nvPr>
            <p:ph type="ftr" sz="quarter" idx="11"/>
          </p:nvPr>
        </p:nvSpPr>
        <p:spPr>
          <a:xfrm>
            <a:off x="4038600" y="6356350"/>
            <a:ext cx="6600092" cy="365125"/>
          </a:xfrm>
        </p:spPr>
        <p:txBody>
          <a:bodyPr/>
          <a:lstStyle/>
          <a:p>
            <a:r>
              <a:rPr lang="fr-FR" dirty="0" smtClean="0"/>
              <a:t>« Anticiper</a:t>
            </a:r>
            <a:r>
              <a:rPr lang="fr-FR" dirty="0"/>
              <a:t>, prévenir et gérer les conflits avec les </a:t>
            </a:r>
            <a:r>
              <a:rPr lang="fr-FR" dirty="0" smtClean="0"/>
              <a:t>soignants »  </a:t>
            </a:r>
            <a:endParaRPr lang="fr-FR" dirty="0"/>
          </a:p>
        </p:txBody>
      </p:sp>
      <p:sp>
        <p:nvSpPr>
          <p:cNvPr id="6" name="Espace réservé du numéro de diapositive 5">
            <a:extLst>
              <a:ext uri="{FF2B5EF4-FFF2-40B4-BE49-F238E27FC236}">
                <a16:creationId xmlns:a16="http://schemas.microsoft.com/office/drawing/2014/main" xmlns="" id="{93489700-401C-8D49-8E40-9AFD4B503A76}"/>
              </a:ext>
            </a:extLst>
          </p:cNvPr>
          <p:cNvSpPr>
            <a:spLocks noGrp="1"/>
          </p:cNvSpPr>
          <p:nvPr>
            <p:ph type="sldNum" sz="quarter" idx="12"/>
          </p:nvPr>
        </p:nvSpPr>
        <p:spPr>
          <a:xfrm>
            <a:off x="10717822" y="6356350"/>
            <a:ext cx="635977" cy="365125"/>
          </a:xfrm>
        </p:spPr>
        <p:txBody>
          <a:bodyPr/>
          <a:lstStyle/>
          <a:p>
            <a:fld id="{24BDF6ED-2816-5E4A-85C7-CC85CE9663BF}" type="slidenum">
              <a:rPr lang="fr-FR" smtClean="0"/>
              <a:t>4</a:t>
            </a:fld>
            <a:endParaRPr lang="fr-FR" dirty="0"/>
          </a:p>
        </p:txBody>
      </p:sp>
      <p:sp>
        <p:nvSpPr>
          <p:cNvPr id="3" name="Flèche droite 2"/>
          <p:cNvSpPr/>
          <p:nvPr/>
        </p:nvSpPr>
        <p:spPr>
          <a:xfrm>
            <a:off x="1153551" y="1690688"/>
            <a:ext cx="1252024" cy="72895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Titre 1">
            <a:extLst>
              <a:ext uri="{FF2B5EF4-FFF2-40B4-BE49-F238E27FC236}">
                <a16:creationId xmlns:a16="http://schemas.microsoft.com/office/drawing/2014/main" xmlns="" id="{59CF9BF2-D699-E541-91C9-A8406B7A5986}"/>
              </a:ext>
            </a:extLst>
          </p:cNvPr>
          <p:cNvSpPr txBox="1">
            <a:spLocks/>
          </p:cNvSpPr>
          <p:nvPr/>
        </p:nvSpPr>
        <p:spPr>
          <a:xfrm>
            <a:off x="2580250" y="1406672"/>
            <a:ext cx="961175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i="0" kern="1200">
                <a:solidFill>
                  <a:schemeClr val="tx2"/>
                </a:solidFill>
                <a:latin typeface="Nunito ExtraBold" pitchFamily="2" charset="77"/>
                <a:ea typeface="+mj-ea"/>
                <a:cs typeface="+mj-cs"/>
              </a:defRPr>
            </a:lvl1pPr>
          </a:lstStyle>
          <a:p>
            <a:r>
              <a:rPr lang="fr-FR" sz="3200" b="0" dirty="0" smtClean="0">
                <a:latin typeface="Nunito" panose="020B0604020202020204" charset="0"/>
              </a:rPr>
              <a:t>Quand un hygiéniste et un soignant pensent avoir des </a:t>
            </a:r>
            <a:r>
              <a:rPr lang="fr-FR" sz="3200" dirty="0" smtClean="0">
                <a:latin typeface="Nunito" panose="020B0604020202020204" charset="0"/>
              </a:rPr>
              <a:t>objectifs</a:t>
            </a:r>
            <a:r>
              <a:rPr lang="fr-FR" sz="3200" b="0" dirty="0" smtClean="0">
                <a:latin typeface="Nunito" panose="020B0604020202020204" charset="0"/>
              </a:rPr>
              <a:t> différents</a:t>
            </a:r>
            <a:endParaRPr lang="fr-FR" sz="3200" b="0" dirty="0">
              <a:latin typeface="Nunito" panose="020B0604020202020204" charset="0"/>
            </a:endParaRPr>
          </a:p>
        </p:txBody>
      </p:sp>
      <p:pic>
        <p:nvPicPr>
          <p:cNvPr id="7" name="Imag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9800" y="2732235"/>
            <a:ext cx="2337582" cy="3506373"/>
          </a:xfrm>
          <a:prstGeom prst="rect">
            <a:avLst/>
          </a:prstGeom>
        </p:spPr>
      </p:pic>
      <p:sp>
        <p:nvSpPr>
          <p:cNvPr id="14" name="Titre 1">
            <a:extLst>
              <a:ext uri="{FF2B5EF4-FFF2-40B4-BE49-F238E27FC236}">
                <a16:creationId xmlns:a16="http://schemas.microsoft.com/office/drawing/2014/main" xmlns="" id="{59CF9BF2-D699-E541-91C9-A8406B7A5986}"/>
              </a:ext>
            </a:extLst>
          </p:cNvPr>
          <p:cNvSpPr txBox="1">
            <a:spLocks/>
          </p:cNvSpPr>
          <p:nvPr/>
        </p:nvSpPr>
        <p:spPr>
          <a:xfrm>
            <a:off x="370450" y="3936071"/>
            <a:ext cx="183935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i="0" kern="1200">
                <a:solidFill>
                  <a:schemeClr val="tx2"/>
                </a:solidFill>
                <a:latin typeface="Nunito ExtraBold" pitchFamily="2" charset="77"/>
                <a:ea typeface="+mj-ea"/>
                <a:cs typeface="+mj-cs"/>
              </a:defRPr>
            </a:lvl1pPr>
          </a:lstStyle>
          <a:p>
            <a:r>
              <a:rPr lang="fr-FR" sz="3200" dirty="0" smtClean="0">
                <a:latin typeface="Nunito" panose="020B0604020202020204" charset="0"/>
              </a:rPr>
              <a:t>Prévenir</a:t>
            </a:r>
            <a:endParaRPr lang="fr-FR" sz="3200" dirty="0">
              <a:latin typeface="Nunito" panose="020B0604020202020204" charset="0"/>
            </a:endParaRPr>
          </a:p>
        </p:txBody>
      </p:sp>
      <p:pic>
        <p:nvPicPr>
          <p:cNvPr id="8" name="Imag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94674" y="2732235"/>
            <a:ext cx="2416711" cy="3331406"/>
          </a:xfrm>
          <a:prstGeom prst="rect">
            <a:avLst/>
          </a:prstGeom>
        </p:spPr>
      </p:pic>
      <p:sp>
        <p:nvSpPr>
          <p:cNvPr id="15" name="Titre 1">
            <a:extLst>
              <a:ext uri="{FF2B5EF4-FFF2-40B4-BE49-F238E27FC236}">
                <a16:creationId xmlns:a16="http://schemas.microsoft.com/office/drawing/2014/main" xmlns="" id="{59CF9BF2-D699-E541-91C9-A8406B7A5986}"/>
              </a:ext>
            </a:extLst>
          </p:cNvPr>
          <p:cNvSpPr txBox="1">
            <a:spLocks/>
          </p:cNvSpPr>
          <p:nvPr/>
        </p:nvSpPr>
        <p:spPr>
          <a:xfrm>
            <a:off x="10352650" y="3822639"/>
            <a:ext cx="183935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i="0" kern="1200">
                <a:solidFill>
                  <a:schemeClr val="tx2"/>
                </a:solidFill>
                <a:latin typeface="Nunito ExtraBold" pitchFamily="2" charset="77"/>
                <a:ea typeface="+mj-ea"/>
                <a:cs typeface="+mj-cs"/>
              </a:defRPr>
            </a:lvl1pPr>
          </a:lstStyle>
          <a:p>
            <a:r>
              <a:rPr lang="fr-FR" sz="3200" dirty="0" smtClean="0">
                <a:latin typeface="Nunito" panose="020B0604020202020204" charset="0"/>
              </a:rPr>
              <a:t>Soigner</a:t>
            </a:r>
            <a:endParaRPr lang="fr-FR" sz="3200" dirty="0">
              <a:latin typeface="Nunito" panose="020B0604020202020204" charset="0"/>
            </a:endParaRPr>
          </a:p>
        </p:txBody>
      </p:sp>
    </p:spTree>
    <p:extLst>
      <p:ext uri="{BB962C8B-B14F-4D97-AF65-F5344CB8AC3E}">
        <p14:creationId xmlns:p14="http://schemas.microsoft.com/office/powerpoint/2010/main" val="40678843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2" grpId="0"/>
      <p:bldP spid="14" grpId="0"/>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59CF9BF2-D699-E541-91C9-A8406B7A5986}"/>
              </a:ext>
            </a:extLst>
          </p:cNvPr>
          <p:cNvSpPr>
            <a:spLocks noGrp="1"/>
          </p:cNvSpPr>
          <p:nvPr>
            <p:ph type="title"/>
          </p:nvPr>
        </p:nvSpPr>
        <p:spPr/>
        <p:txBody>
          <a:bodyPr>
            <a:normAutofit/>
          </a:bodyPr>
          <a:lstStyle/>
          <a:p>
            <a:r>
              <a:rPr lang="fr-FR" b="0" dirty="0">
                <a:latin typeface="Nunito" panose="020B0604020202020204" charset="0"/>
              </a:rPr>
              <a:t>Conflits </a:t>
            </a:r>
            <a:r>
              <a:rPr lang="fr-FR" b="0" dirty="0" smtClean="0">
                <a:latin typeface="Nunito" panose="020B0604020202020204" charset="0"/>
              </a:rPr>
              <a:t>de </a:t>
            </a:r>
            <a:r>
              <a:rPr lang="fr-FR" b="0" dirty="0">
                <a:latin typeface="Nunito" panose="020B0604020202020204" charset="0"/>
              </a:rPr>
              <a:t>« </a:t>
            </a:r>
            <a:r>
              <a:rPr lang="fr-FR" dirty="0" smtClean="0">
                <a:latin typeface="Nunito" panose="020B0604020202020204" charset="0"/>
              </a:rPr>
              <a:t>processus</a:t>
            </a:r>
            <a:r>
              <a:rPr lang="fr-FR" b="0" dirty="0">
                <a:latin typeface="Nunito" panose="020B0604020202020204" charset="0"/>
              </a:rPr>
              <a:t> » </a:t>
            </a:r>
            <a:r>
              <a:rPr lang="fr-FR" b="0" dirty="0" smtClean="0">
                <a:latin typeface="Nunito" panose="020B0604020202020204" charset="0"/>
              </a:rPr>
              <a:t>ou </a:t>
            </a:r>
            <a:r>
              <a:rPr lang="fr-FR" b="0" dirty="0">
                <a:latin typeface="Nunito" panose="020B0604020202020204" charset="0"/>
              </a:rPr>
              <a:t>de « </a:t>
            </a:r>
            <a:r>
              <a:rPr lang="fr-FR" dirty="0" smtClean="0">
                <a:latin typeface="Nunito" panose="020B0604020202020204" charset="0"/>
              </a:rPr>
              <a:t>méthode</a:t>
            </a:r>
            <a:r>
              <a:rPr lang="fr-FR" b="0" dirty="0">
                <a:latin typeface="Nunito" panose="020B0604020202020204" charset="0"/>
              </a:rPr>
              <a:t> »</a:t>
            </a:r>
          </a:p>
        </p:txBody>
      </p:sp>
      <p:sp>
        <p:nvSpPr>
          <p:cNvPr id="4" name="Espace réservé de la date 3">
            <a:extLst>
              <a:ext uri="{FF2B5EF4-FFF2-40B4-BE49-F238E27FC236}">
                <a16:creationId xmlns:a16="http://schemas.microsoft.com/office/drawing/2014/main" xmlns="" id="{73A70B30-07BC-894E-A7A4-F342B5A0FF13}"/>
              </a:ext>
            </a:extLst>
          </p:cNvPr>
          <p:cNvSpPr>
            <a:spLocks noGrp="1"/>
          </p:cNvSpPr>
          <p:nvPr>
            <p:ph type="dt" sz="half" idx="10"/>
          </p:nvPr>
        </p:nvSpPr>
        <p:spPr>
          <a:xfrm>
            <a:off x="838200" y="6356350"/>
            <a:ext cx="2743200" cy="365125"/>
          </a:xfrm>
        </p:spPr>
        <p:txBody>
          <a:bodyPr/>
          <a:lstStyle/>
          <a:p>
            <a:fld id="{1A26A4E3-80FE-3E44-9EC7-3C2844569FAB}" type="datetime1">
              <a:rPr lang="fr-FR" smtClean="0"/>
              <a:t>29/06/2022</a:t>
            </a:fld>
            <a:endParaRPr lang="fr-FR"/>
          </a:p>
        </p:txBody>
      </p:sp>
      <p:sp>
        <p:nvSpPr>
          <p:cNvPr id="5" name="Espace réservé du pied de page 4">
            <a:extLst>
              <a:ext uri="{FF2B5EF4-FFF2-40B4-BE49-F238E27FC236}">
                <a16:creationId xmlns:a16="http://schemas.microsoft.com/office/drawing/2014/main" xmlns="" id="{8B6BF2C2-86FB-6241-8237-B4EA6EEEBEE9}"/>
              </a:ext>
            </a:extLst>
          </p:cNvPr>
          <p:cNvSpPr>
            <a:spLocks noGrp="1"/>
          </p:cNvSpPr>
          <p:nvPr>
            <p:ph type="ftr" sz="quarter" idx="11"/>
          </p:nvPr>
        </p:nvSpPr>
        <p:spPr>
          <a:xfrm>
            <a:off x="4038600" y="6356350"/>
            <a:ext cx="6600092" cy="365125"/>
          </a:xfrm>
        </p:spPr>
        <p:txBody>
          <a:bodyPr/>
          <a:lstStyle/>
          <a:p>
            <a:r>
              <a:rPr lang="fr-FR" dirty="0" smtClean="0"/>
              <a:t>« Anticiper</a:t>
            </a:r>
            <a:r>
              <a:rPr lang="fr-FR" dirty="0"/>
              <a:t>, prévenir et gérer les conflits avec les </a:t>
            </a:r>
            <a:r>
              <a:rPr lang="fr-FR" dirty="0" smtClean="0"/>
              <a:t>soignants »  </a:t>
            </a:r>
            <a:endParaRPr lang="fr-FR" dirty="0"/>
          </a:p>
        </p:txBody>
      </p:sp>
      <p:sp>
        <p:nvSpPr>
          <p:cNvPr id="6" name="Espace réservé du numéro de diapositive 5">
            <a:extLst>
              <a:ext uri="{FF2B5EF4-FFF2-40B4-BE49-F238E27FC236}">
                <a16:creationId xmlns:a16="http://schemas.microsoft.com/office/drawing/2014/main" xmlns="" id="{93489700-401C-8D49-8E40-9AFD4B503A76}"/>
              </a:ext>
            </a:extLst>
          </p:cNvPr>
          <p:cNvSpPr>
            <a:spLocks noGrp="1"/>
          </p:cNvSpPr>
          <p:nvPr>
            <p:ph type="sldNum" sz="quarter" idx="12"/>
          </p:nvPr>
        </p:nvSpPr>
        <p:spPr>
          <a:xfrm>
            <a:off x="10717822" y="6356350"/>
            <a:ext cx="635977" cy="365125"/>
          </a:xfrm>
        </p:spPr>
        <p:txBody>
          <a:bodyPr/>
          <a:lstStyle/>
          <a:p>
            <a:fld id="{24BDF6ED-2816-5E4A-85C7-CC85CE9663BF}" type="slidenum">
              <a:rPr lang="fr-FR" smtClean="0"/>
              <a:t>5</a:t>
            </a:fld>
            <a:endParaRPr lang="fr-FR" dirty="0"/>
          </a:p>
        </p:txBody>
      </p:sp>
      <p:sp>
        <p:nvSpPr>
          <p:cNvPr id="3" name="Flèche droite 2"/>
          <p:cNvSpPr/>
          <p:nvPr/>
        </p:nvSpPr>
        <p:spPr>
          <a:xfrm>
            <a:off x="1153551" y="1690688"/>
            <a:ext cx="1252024" cy="72895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Titre 1">
            <a:extLst>
              <a:ext uri="{FF2B5EF4-FFF2-40B4-BE49-F238E27FC236}">
                <a16:creationId xmlns:a16="http://schemas.microsoft.com/office/drawing/2014/main" xmlns="" id="{59CF9BF2-D699-E541-91C9-A8406B7A5986}"/>
              </a:ext>
            </a:extLst>
          </p:cNvPr>
          <p:cNvSpPr txBox="1">
            <a:spLocks/>
          </p:cNvSpPr>
          <p:nvPr/>
        </p:nvSpPr>
        <p:spPr>
          <a:xfrm>
            <a:off x="2580250" y="1406672"/>
            <a:ext cx="961175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i="0" kern="1200">
                <a:solidFill>
                  <a:schemeClr val="tx2"/>
                </a:solidFill>
                <a:latin typeface="Nunito ExtraBold" pitchFamily="2" charset="77"/>
                <a:ea typeface="+mj-ea"/>
                <a:cs typeface="+mj-cs"/>
              </a:defRPr>
            </a:lvl1pPr>
          </a:lstStyle>
          <a:p>
            <a:r>
              <a:rPr lang="fr-FR" sz="3200" b="0" dirty="0" smtClean="0">
                <a:latin typeface="Nunito" panose="020B0604020202020204" charset="0"/>
              </a:rPr>
              <a:t>Quand un hygiéniste et un soignant sont en désaccord sur la </a:t>
            </a:r>
            <a:r>
              <a:rPr lang="fr-FR" sz="3200" dirty="0" smtClean="0">
                <a:latin typeface="Nunito" panose="020B0604020202020204" charset="0"/>
              </a:rPr>
              <a:t>méthode</a:t>
            </a:r>
            <a:r>
              <a:rPr lang="fr-FR" sz="3200" b="0" dirty="0" smtClean="0">
                <a:latin typeface="Nunito" panose="020B0604020202020204" charset="0"/>
              </a:rPr>
              <a:t> à utiliser</a:t>
            </a:r>
            <a:endParaRPr lang="fr-FR" sz="3200" b="0" dirty="0">
              <a:latin typeface="Nunito" panose="020B0604020202020204" charset="0"/>
            </a:endParaRPr>
          </a:p>
        </p:txBody>
      </p:sp>
      <p:pic>
        <p:nvPicPr>
          <p:cNvPr id="7" name="Imag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9800" y="3535489"/>
            <a:ext cx="1405712" cy="2108568"/>
          </a:xfrm>
          <a:prstGeom prst="rect">
            <a:avLst/>
          </a:prstGeom>
        </p:spPr>
      </p:pic>
      <p:sp>
        <p:nvSpPr>
          <p:cNvPr id="14" name="Titre 1">
            <a:extLst>
              <a:ext uri="{FF2B5EF4-FFF2-40B4-BE49-F238E27FC236}">
                <a16:creationId xmlns:a16="http://schemas.microsoft.com/office/drawing/2014/main" xmlns="" id="{59CF9BF2-D699-E541-91C9-A8406B7A5986}"/>
              </a:ext>
            </a:extLst>
          </p:cNvPr>
          <p:cNvSpPr txBox="1">
            <a:spLocks/>
          </p:cNvSpPr>
          <p:nvPr/>
        </p:nvSpPr>
        <p:spPr>
          <a:xfrm>
            <a:off x="370450" y="3936071"/>
            <a:ext cx="183935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i="0" kern="1200">
                <a:solidFill>
                  <a:schemeClr val="tx2"/>
                </a:solidFill>
                <a:latin typeface="Nunito ExtraBold" pitchFamily="2" charset="77"/>
                <a:ea typeface="+mj-ea"/>
                <a:cs typeface="+mj-cs"/>
              </a:defRPr>
            </a:lvl1pPr>
          </a:lstStyle>
          <a:p>
            <a:r>
              <a:rPr lang="fr-FR" sz="3200" dirty="0" smtClean="0">
                <a:latin typeface="Nunito" panose="020B0604020202020204" charset="0"/>
              </a:rPr>
              <a:t>soignant</a:t>
            </a:r>
            <a:endParaRPr lang="fr-FR" sz="3200" dirty="0">
              <a:latin typeface="Nunito" panose="020B0604020202020204" charset="0"/>
            </a:endParaRPr>
          </a:p>
        </p:txBody>
      </p:sp>
      <p:pic>
        <p:nvPicPr>
          <p:cNvPr id="8" name="Imag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15436" y="3553647"/>
            <a:ext cx="1516452" cy="2090410"/>
          </a:xfrm>
          <a:prstGeom prst="rect">
            <a:avLst/>
          </a:prstGeom>
        </p:spPr>
      </p:pic>
      <p:sp>
        <p:nvSpPr>
          <p:cNvPr id="15" name="Titre 1">
            <a:extLst>
              <a:ext uri="{FF2B5EF4-FFF2-40B4-BE49-F238E27FC236}">
                <a16:creationId xmlns:a16="http://schemas.microsoft.com/office/drawing/2014/main" xmlns="" id="{59CF9BF2-D699-E541-91C9-A8406B7A5986}"/>
              </a:ext>
            </a:extLst>
          </p:cNvPr>
          <p:cNvSpPr txBox="1">
            <a:spLocks/>
          </p:cNvSpPr>
          <p:nvPr/>
        </p:nvSpPr>
        <p:spPr>
          <a:xfrm>
            <a:off x="9968132" y="3926991"/>
            <a:ext cx="222504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i="0" kern="1200">
                <a:solidFill>
                  <a:schemeClr val="tx2"/>
                </a:solidFill>
                <a:latin typeface="Nunito ExtraBold" pitchFamily="2" charset="77"/>
                <a:ea typeface="+mj-ea"/>
                <a:cs typeface="+mj-cs"/>
              </a:defRPr>
            </a:lvl1pPr>
          </a:lstStyle>
          <a:p>
            <a:r>
              <a:rPr lang="fr-FR" sz="3200" dirty="0" smtClean="0">
                <a:latin typeface="Nunito" panose="020B0604020202020204" charset="0"/>
              </a:rPr>
              <a:t>hygiéniste</a:t>
            </a:r>
            <a:endParaRPr lang="fr-FR" sz="3200" dirty="0">
              <a:latin typeface="Nunito" panose="020B0604020202020204" charset="0"/>
            </a:endParaRPr>
          </a:p>
        </p:txBody>
      </p:sp>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09724" y="3558683"/>
            <a:ext cx="1405712" cy="2108568"/>
          </a:xfrm>
          <a:prstGeom prst="rect">
            <a:avLst/>
          </a:prstGeom>
        </p:spPr>
      </p:pic>
      <p:pic>
        <p:nvPicPr>
          <p:cNvPr id="9" name="Imag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16117" y="3553647"/>
            <a:ext cx="1393607" cy="2090410"/>
          </a:xfrm>
          <a:prstGeom prst="rect">
            <a:avLst/>
          </a:prstGeom>
        </p:spPr>
      </p:pic>
    </p:spTree>
    <p:extLst>
      <p:ext uri="{BB962C8B-B14F-4D97-AF65-F5344CB8AC3E}">
        <p14:creationId xmlns:p14="http://schemas.microsoft.com/office/powerpoint/2010/main" val="200623165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2" grpId="0"/>
      <p:bldP spid="14" grpId="0"/>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59CF9BF2-D699-E541-91C9-A8406B7A5986}"/>
              </a:ext>
            </a:extLst>
          </p:cNvPr>
          <p:cNvSpPr>
            <a:spLocks noGrp="1"/>
          </p:cNvSpPr>
          <p:nvPr>
            <p:ph type="title"/>
          </p:nvPr>
        </p:nvSpPr>
        <p:spPr/>
        <p:txBody>
          <a:bodyPr/>
          <a:lstStyle/>
          <a:p>
            <a:r>
              <a:rPr lang="fr-FR" dirty="0" smtClean="0"/>
              <a:t>A quoi sont dû ces conflits?</a:t>
            </a:r>
            <a:endParaRPr lang="fr-FR" dirty="0">
              <a:effectLst/>
            </a:endParaRPr>
          </a:p>
        </p:txBody>
      </p:sp>
      <p:sp>
        <p:nvSpPr>
          <p:cNvPr id="4" name="Espace réservé de la date 3">
            <a:extLst>
              <a:ext uri="{FF2B5EF4-FFF2-40B4-BE49-F238E27FC236}">
                <a16:creationId xmlns:a16="http://schemas.microsoft.com/office/drawing/2014/main" xmlns="" id="{73A70B30-07BC-894E-A7A4-F342B5A0FF13}"/>
              </a:ext>
            </a:extLst>
          </p:cNvPr>
          <p:cNvSpPr>
            <a:spLocks noGrp="1"/>
          </p:cNvSpPr>
          <p:nvPr>
            <p:ph type="dt" sz="half" idx="10"/>
          </p:nvPr>
        </p:nvSpPr>
        <p:spPr>
          <a:xfrm>
            <a:off x="838200" y="6356350"/>
            <a:ext cx="2743200" cy="365125"/>
          </a:xfrm>
        </p:spPr>
        <p:txBody>
          <a:bodyPr/>
          <a:lstStyle/>
          <a:p>
            <a:fld id="{1A26A4E3-80FE-3E44-9EC7-3C2844569FAB}" type="datetime1">
              <a:rPr lang="fr-FR" smtClean="0"/>
              <a:t>29/06/2022</a:t>
            </a:fld>
            <a:endParaRPr lang="fr-FR"/>
          </a:p>
        </p:txBody>
      </p:sp>
      <p:sp>
        <p:nvSpPr>
          <p:cNvPr id="5" name="Espace réservé du pied de page 4">
            <a:extLst>
              <a:ext uri="{FF2B5EF4-FFF2-40B4-BE49-F238E27FC236}">
                <a16:creationId xmlns:a16="http://schemas.microsoft.com/office/drawing/2014/main" xmlns="" id="{8B6BF2C2-86FB-6241-8237-B4EA6EEEBEE9}"/>
              </a:ext>
            </a:extLst>
          </p:cNvPr>
          <p:cNvSpPr>
            <a:spLocks noGrp="1"/>
          </p:cNvSpPr>
          <p:nvPr>
            <p:ph type="ftr" sz="quarter" idx="11"/>
          </p:nvPr>
        </p:nvSpPr>
        <p:spPr>
          <a:xfrm>
            <a:off x="4038600" y="6356350"/>
            <a:ext cx="6600092" cy="365125"/>
          </a:xfrm>
        </p:spPr>
        <p:txBody>
          <a:bodyPr/>
          <a:lstStyle/>
          <a:p>
            <a:r>
              <a:rPr lang="fr-FR" dirty="0" smtClean="0"/>
              <a:t>« Anticiper</a:t>
            </a:r>
            <a:r>
              <a:rPr lang="fr-FR" dirty="0"/>
              <a:t>, prévenir et gérer les conflits avec les </a:t>
            </a:r>
            <a:r>
              <a:rPr lang="fr-FR" dirty="0" smtClean="0"/>
              <a:t>soignants »  </a:t>
            </a:r>
            <a:endParaRPr lang="fr-FR" dirty="0"/>
          </a:p>
        </p:txBody>
      </p:sp>
      <p:sp>
        <p:nvSpPr>
          <p:cNvPr id="6" name="Espace réservé du numéro de diapositive 5">
            <a:extLst>
              <a:ext uri="{FF2B5EF4-FFF2-40B4-BE49-F238E27FC236}">
                <a16:creationId xmlns:a16="http://schemas.microsoft.com/office/drawing/2014/main" xmlns="" id="{93489700-401C-8D49-8E40-9AFD4B503A76}"/>
              </a:ext>
            </a:extLst>
          </p:cNvPr>
          <p:cNvSpPr>
            <a:spLocks noGrp="1"/>
          </p:cNvSpPr>
          <p:nvPr>
            <p:ph type="sldNum" sz="quarter" idx="12"/>
          </p:nvPr>
        </p:nvSpPr>
        <p:spPr>
          <a:xfrm>
            <a:off x="10717822" y="6356350"/>
            <a:ext cx="635977" cy="365125"/>
          </a:xfrm>
        </p:spPr>
        <p:txBody>
          <a:bodyPr/>
          <a:lstStyle/>
          <a:p>
            <a:fld id="{24BDF6ED-2816-5E4A-85C7-CC85CE9663BF}" type="slidenum">
              <a:rPr lang="fr-FR" smtClean="0"/>
              <a:t>6</a:t>
            </a:fld>
            <a:endParaRPr lang="fr-FR" dirty="0"/>
          </a:p>
        </p:txBody>
      </p:sp>
      <p:sp>
        <p:nvSpPr>
          <p:cNvPr id="12" name="Flèche droite 11"/>
          <p:cNvSpPr/>
          <p:nvPr/>
        </p:nvSpPr>
        <p:spPr>
          <a:xfrm>
            <a:off x="4038600" y="2129937"/>
            <a:ext cx="1252024" cy="72895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Titre 4">
            <a:extLst>
              <a:ext uri="{FF2B5EF4-FFF2-40B4-BE49-F238E27FC236}">
                <a16:creationId xmlns:a16="http://schemas.microsoft.com/office/drawing/2014/main" xmlns="" id="{C7BB8188-BCEF-7B45-AE81-D8623E253BC1}"/>
              </a:ext>
            </a:extLst>
          </p:cNvPr>
          <p:cNvSpPr txBox="1">
            <a:spLocks/>
          </p:cNvSpPr>
          <p:nvPr/>
        </p:nvSpPr>
        <p:spPr>
          <a:xfrm>
            <a:off x="338009" y="1729997"/>
            <a:ext cx="3743582" cy="16002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i="0" kern="1200">
                <a:solidFill>
                  <a:schemeClr val="tx2"/>
                </a:solidFill>
                <a:latin typeface="Nunito ExtraBold" pitchFamily="2" charset="77"/>
                <a:ea typeface="+mj-ea"/>
                <a:cs typeface="+mj-cs"/>
              </a:defRPr>
            </a:lvl1pPr>
          </a:lstStyle>
          <a:p>
            <a:pPr algn="ctr"/>
            <a:r>
              <a:rPr lang="fr-FR" sz="2800" dirty="0" smtClean="0">
                <a:latin typeface="Nunito" panose="020B0604020202020204" charset="0"/>
              </a:rPr>
              <a:t>Etude qualitative</a:t>
            </a:r>
          </a:p>
          <a:p>
            <a:pPr algn="ctr"/>
            <a:r>
              <a:rPr lang="fr-FR" sz="2800" b="0" dirty="0">
                <a:latin typeface="Nunito" panose="020B0604020202020204" charset="0"/>
              </a:rPr>
              <a:t>r</a:t>
            </a:r>
            <a:r>
              <a:rPr lang="fr-FR" sz="2800" b="0" dirty="0" smtClean="0">
                <a:latin typeface="Nunito" panose="020B0604020202020204" charset="0"/>
              </a:rPr>
              <a:t>éalisée sur </a:t>
            </a:r>
            <a:br>
              <a:rPr lang="fr-FR" sz="2800" b="0" dirty="0" smtClean="0">
                <a:latin typeface="Nunito" panose="020B0604020202020204" charset="0"/>
              </a:rPr>
            </a:br>
            <a:r>
              <a:rPr lang="fr-FR" sz="2800" dirty="0" smtClean="0">
                <a:latin typeface="Nunito" panose="020B0604020202020204" charset="0"/>
              </a:rPr>
              <a:t>&gt;25 hygiénistes</a:t>
            </a:r>
            <a:endParaRPr lang="fr-FR" sz="2800" dirty="0">
              <a:latin typeface="Nunito" panose="020B0604020202020204" charset="0"/>
            </a:endParaRPr>
          </a:p>
        </p:txBody>
      </p:sp>
      <p:sp>
        <p:nvSpPr>
          <p:cNvPr id="14" name="Titre 4">
            <a:extLst>
              <a:ext uri="{FF2B5EF4-FFF2-40B4-BE49-F238E27FC236}">
                <a16:creationId xmlns:a16="http://schemas.microsoft.com/office/drawing/2014/main" xmlns="" id="{C7BB8188-BCEF-7B45-AE81-D8623E253BC1}"/>
              </a:ext>
            </a:extLst>
          </p:cNvPr>
          <p:cNvSpPr txBox="1">
            <a:spLocks/>
          </p:cNvSpPr>
          <p:nvPr/>
        </p:nvSpPr>
        <p:spPr>
          <a:xfrm>
            <a:off x="5466854" y="1729997"/>
            <a:ext cx="5396763" cy="16002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i="0" kern="1200">
                <a:solidFill>
                  <a:schemeClr val="tx2"/>
                </a:solidFill>
                <a:latin typeface="Nunito ExtraBold" pitchFamily="2" charset="77"/>
                <a:ea typeface="+mj-ea"/>
                <a:cs typeface="+mj-cs"/>
              </a:defRPr>
            </a:lvl1pPr>
          </a:lstStyle>
          <a:p>
            <a:pPr algn="ctr"/>
            <a:r>
              <a:rPr lang="fr-FR" sz="2800" dirty="0" smtClean="0">
                <a:latin typeface="Nunito" panose="020B0604020202020204" charset="0"/>
              </a:rPr>
              <a:t>Hypothèses </a:t>
            </a:r>
          </a:p>
          <a:p>
            <a:pPr algn="ctr"/>
            <a:r>
              <a:rPr lang="fr-FR" sz="2800" b="0" dirty="0" smtClean="0">
                <a:latin typeface="Nunito" panose="020B0604020202020204" charset="0"/>
              </a:rPr>
              <a:t>(basées sur leurs </a:t>
            </a:r>
            <a:r>
              <a:rPr lang="fr-FR" sz="2800" dirty="0" smtClean="0">
                <a:latin typeface="Nunito" panose="020B0604020202020204" charset="0"/>
              </a:rPr>
              <a:t>expériences</a:t>
            </a:r>
            <a:r>
              <a:rPr lang="fr-FR" sz="2800" b="0" dirty="0" smtClean="0">
                <a:latin typeface="Nunito" panose="020B0604020202020204" charset="0"/>
              </a:rPr>
              <a:t>)</a:t>
            </a:r>
            <a:endParaRPr lang="fr-FR" sz="2800" b="0" dirty="0">
              <a:latin typeface="Nunito" panose="020B0604020202020204" charset="0"/>
            </a:endParaRPr>
          </a:p>
        </p:txBody>
      </p:sp>
      <p:pic>
        <p:nvPicPr>
          <p:cNvPr id="3" name="Imag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1479" y="3406532"/>
            <a:ext cx="3316642" cy="2196737"/>
          </a:xfrm>
          <a:prstGeom prst="rect">
            <a:avLst/>
          </a:prstGeom>
        </p:spPr>
      </p:pic>
      <p:pic>
        <p:nvPicPr>
          <p:cNvPr id="7" name="Imag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36410" y="3196174"/>
            <a:ext cx="2457650" cy="2617452"/>
          </a:xfrm>
          <a:prstGeom prst="rect">
            <a:avLst/>
          </a:prstGeom>
        </p:spPr>
      </p:pic>
    </p:spTree>
    <p:extLst>
      <p:ext uri="{BB962C8B-B14F-4D97-AF65-F5344CB8AC3E}">
        <p14:creationId xmlns:p14="http://schemas.microsoft.com/office/powerpoint/2010/main" val="349095345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xmlns="" id="{73A70B30-07BC-894E-A7A4-F342B5A0FF13}"/>
              </a:ext>
            </a:extLst>
          </p:cNvPr>
          <p:cNvSpPr>
            <a:spLocks noGrp="1"/>
          </p:cNvSpPr>
          <p:nvPr>
            <p:ph type="dt" sz="half" idx="10"/>
          </p:nvPr>
        </p:nvSpPr>
        <p:spPr>
          <a:xfrm>
            <a:off x="838200" y="6356350"/>
            <a:ext cx="2743200" cy="365125"/>
          </a:xfrm>
        </p:spPr>
        <p:txBody>
          <a:bodyPr/>
          <a:lstStyle/>
          <a:p>
            <a:fld id="{1A26A4E3-80FE-3E44-9EC7-3C2844569FAB}" type="datetime1">
              <a:rPr lang="fr-FR" sz="600" smtClean="0">
                <a:latin typeface="Nunito" panose="020B0604020202020204" charset="0"/>
              </a:rPr>
              <a:t>30/06/2022</a:t>
            </a:fld>
            <a:endParaRPr lang="fr-FR" sz="600">
              <a:latin typeface="Nunito" panose="020B0604020202020204" charset="0"/>
            </a:endParaRPr>
          </a:p>
        </p:txBody>
      </p:sp>
      <p:sp>
        <p:nvSpPr>
          <p:cNvPr id="5" name="Espace réservé du pied de page 4">
            <a:extLst>
              <a:ext uri="{FF2B5EF4-FFF2-40B4-BE49-F238E27FC236}">
                <a16:creationId xmlns:a16="http://schemas.microsoft.com/office/drawing/2014/main" xmlns="" id="{8B6BF2C2-86FB-6241-8237-B4EA6EEEBEE9}"/>
              </a:ext>
            </a:extLst>
          </p:cNvPr>
          <p:cNvSpPr>
            <a:spLocks noGrp="1"/>
          </p:cNvSpPr>
          <p:nvPr>
            <p:ph type="ftr" sz="quarter" idx="11"/>
          </p:nvPr>
        </p:nvSpPr>
        <p:spPr>
          <a:xfrm>
            <a:off x="4038600" y="6356350"/>
            <a:ext cx="6600092" cy="365125"/>
          </a:xfrm>
        </p:spPr>
        <p:txBody>
          <a:bodyPr/>
          <a:lstStyle/>
          <a:p>
            <a:r>
              <a:rPr lang="fr-FR" sz="600" dirty="0" smtClean="0">
                <a:latin typeface="Nunito" panose="020B0604020202020204" charset="0"/>
              </a:rPr>
              <a:t>« Anticiper</a:t>
            </a:r>
            <a:r>
              <a:rPr lang="fr-FR" sz="600" dirty="0">
                <a:latin typeface="Nunito" panose="020B0604020202020204" charset="0"/>
              </a:rPr>
              <a:t>, prévenir et gérer les conflits avec les </a:t>
            </a:r>
            <a:r>
              <a:rPr lang="fr-FR" sz="600" dirty="0" smtClean="0">
                <a:latin typeface="Nunito" panose="020B0604020202020204" charset="0"/>
              </a:rPr>
              <a:t>soignants »  </a:t>
            </a:r>
            <a:endParaRPr lang="fr-FR" sz="600" dirty="0">
              <a:latin typeface="Nunito" panose="020B0604020202020204" charset="0"/>
            </a:endParaRPr>
          </a:p>
        </p:txBody>
      </p:sp>
      <p:sp>
        <p:nvSpPr>
          <p:cNvPr id="6" name="Espace réservé du numéro de diapositive 5">
            <a:extLst>
              <a:ext uri="{FF2B5EF4-FFF2-40B4-BE49-F238E27FC236}">
                <a16:creationId xmlns:a16="http://schemas.microsoft.com/office/drawing/2014/main" xmlns="" id="{93489700-401C-8D49-8E40-9AFD4B503A76}"/>
              </a:ext>
            </a:extLst>
          </p:cNvPr>
          <p:cNvSpPr>
            <a:spLocks noGrp="1"/>
          </p:cNvSpPr>
          <p:nvPr>
            <p:ph type="sldNum" sz="quarter" idx="12"/>
          </p:nvPr>
        </p:nvSpPr>
        <p:spPr>
          <a:xfrm>
            <a:off x="10717822" y="6356350"/>
            <a:ext cx="635977" cy="365125"/>
          </a:xfrm>
        </p:spPr>
        <p:txBody>
          <a:bodyPr/>
          <a:lstStyle/>
          <a:p>
            <a:fld id="{24BDF6ED-2816-5E4A-85C7-CC85CE9663BF}" type="slidenum">
              <a:rPr lang="fr-FR" sz="600" smtClean="0">
                <a:latin typeface="Nunito" panose="020B0604020202020204" charset="0"/>
              </a:rPr>
              <a:t>7</a:t>
            </a:fld>
            <a:endParaRPr lang="fr-FR" sz="600" dirty="0">
              <a:latin typeface="Nunito" panose="020B0604020202020204" charset="0"/>
            </a:endParaRPr>
          </a:p>
        </p:txBody>
      </p:sp>
      <p:sp>
        <p:nvSpPr>
          <p:cNvPr id="12" name="Flèche droite 11"/>
          <p:cNvSpPr/>
          <p:nvPr/>
        </p:nvSpPr>
        <p:spPr>
          <a:xfrm>
            <a:off x="2059674" y="1681084"/>
            <a:ext cx="318554" cy="29043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100">
              <a:latin typeface="Nunito" panose="020B0604020202020204" charset="0"/>
            </a:endParaRPr>
          </a:p>
        </p:txBody>
      </p:sp>
      <p:sp>
        <p:nvSpPr>
          <p:cNvPr id="14" name="Titre 4">
            <a:extLst>
              <a:ext uri="{FF2B5EF4-FFF2-40B4-BE49-F238E27FC236}">
                <a16:creationId xmlns:a16="http://schemas.microsoft.com/office/drawing/2014/main" xmlns="" id="{C7BB8188-BCEF-7B45-AE81-D8623E253BC1}"/>
              </a:ext>
            </a:extLst>
          </p:cNvPr>
          <p:cNvSpPr txBox="1">
            <a:spLocks/>
          </p:cNvSpPr>
          <p:nvPr/>
        </p:nvSpPr>
        <p:spPr>
          <a:xfrm>
            <a:off x="2378228" y="2987260"/>
            <a:ext cx="6229277" cy="48473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i="0" kern="1200">
                <a:solidFill>
                  <a:schemeClr val="tx2"/>
                </a:solidFill>
                <a:latin typeface="Nunito ExtraBold" pitchFamily="2" charset="77"/>
                <a:ea typeface="+mj-ea"/>
                <a:cs typeface="+mj-cs"/>
              </a:defRPr>
            </a:lvl1pPr>
          </a:lstStyle>
          <a:p>
            <a:r>
              <a:rPr lang="fr-FR" sz="1600" b="0" dirty="0" smtClean="0">
                <a:latin typeface="Nunito" panose="020B0604020202020204" charset="0"/>
              </a:rPr>
              <a:t>« </a:t>
            </a:r>
            <a:r>
              <a:rPr lang="fr-FR" sz="1600" dirty="0" smtClean="0">
                <a:latin typeface="Nunito" panose="020B0604020202020204" charset="0"/>
              </a:rPr>
              <a:t>Détachés</a:t>
            </a:r>
            <a:r>
              <a:rPr lang="fr-FR" sz="1600" b="0" dirty="0" smtClean="0">
                <a:latin typeface="Nunito" panose="020B0604020202020204" charset="0"/>
              </a:rPr>
              <a:t> </a:t>
            </a:r>
            <a:r>
              <a:rPr lang="fr-FR" sz="1600" b="0" dirty="0">
                <a:latin typeface="Nunito" panose="020B0604020202020204" charset="0"/>
              </a:rPr>
              <a:t>du </a:t>
            </a:r>
            <a:r>
              <a:rPr lang="fr-FR" sz="1600" b="0" dirty="0" smtClean="0">
                <a:latin typeface="Nunito" panose="020B0604020202020204" charset="0"/>
              </a:rPr>
              <a:t>terrain »</a:t>
            </a:r>
            <a:endParaRPr lang="fr-FR" sz="1600" b="0" dirty="0">
              <a:latin typeface="Nunito" panose="020B0604020202020204" charset="0"/>
            </a:endParaRPr>
          </a:p>
        </p:txBody>
      </p:sp>
      <p:sp>
        <p:nvSpPr>
          <p:cNvPr id="10" name="Flèche droite 9"/>
          <p:cNvSpPr/>
          <p:nvPr/>
        </p:nvSpPr>
        <p:spPr>
          <a:xfrm>
            <a:off x="2059673" y="2383328"/>
            <a:ext cx="318554" cy="29043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100">
              <a:latin typeface="Nunito" panose="020B0604020202020204" charset="0"/>
            </a:endParaRPr>
          </a:p>
        </p:txBody>
      </p:sp>
      <p:sp>
        <p:nvSpPr>
          <p:cNvPr id="11" name="Flèche droite 10"/>
          <p:cNvSpPr/>
          <p:nvPr/>
        </p:nvSpPr>
        <p:spPr>
          <a:xfrm>
            <a:off x="2069804" y="3085572"/>
            <a:ext cx="318554" cy="29043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100">
              <a:latin typeface="Nunito" panose="020B0604020202020204" charset="0"/>
            </a:endParaRPr>
          </a:p>
        </p:txBody>
      </p:sp>
      <p:sp>
        <p:nvSpPr>
          <p:cNvPr id="15" name="Titre 4">
            <a:extLst>
              <a:ext uri="{FF2B5EF4-FFF2-40B4-BE49-F238E27FC236}">
                <a16:creationId xmlns:a16="http://schemas.microsoft.com/office/drawing/2014/main" xmlns="" id="{C7BB8188-BCEF-7B45-AE81-D8623E253BC1}"/>
              </a:ext>
            </a:extLst>
          </p:cNvPr>
          <p:cNvSpPr txBox="1">
            <a:spLocks/>
          </p:cNvSpPr>
          <p:nvPr/>
        </p:nvSpPr>
        <p:spPr>
          <a:xfrm>
            <a:off x="2378227" y="2286878"/>
            <a:ext cx="6229277" cy="48473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i="0" kern="1200">
                <a:solidFill>
                  <a:schemeClr val="tx2"/>
                </a:solidFill>
                <a:latin typeface="Nunito ExtraBold" pitchFamily="2" charset="77"/>
                <a:ea typeface="+mj-ea"/>
                <a:cs typeface="+mj-cs"/>
              </a:defRPr>
            </a:lvl1pPr>
          </a:lstStyle>
          <a:p>
            <a:r>
              <a:rPr lang="fr-FR" sz="1600" b="0" dirty="0" smtClean="0">
                <a:latin typeface="Nunito" panose="020B0604020202020204" charset="0"/>
              </a:rPr>
              <a:t>« Ne </a:t>
            </a:r>
            <a:r>
              <a:rPr lang="fr-FR" sz="1600" b="0" dirty="0">
                <a:latin typeface="Nunito" panose="020B0604020202020204" charset="0"/>
              </a:rPr>
              <a:t>font </a:t>
            </a:r>
            <a:r>
              <a:rPr lang="fr-FR" sz="1600" dirty="0">
                <a:latin typeface="Nunito" panose="020B0604020202020204" charset="0"/>
              </a:rPr>
              <a:t>pas partie de </a:t>
            </a:r>
            <a:r>
              <a:rPr lang="fr-FR" sz="1600" dirty="0" smtClean="0">
                <a:latin typeface="Nunito" panose="020B0604020202020204" charset="0"/>
              </a:rPr>
              <a:t>l’équipe</a:t>
            </a:r>
            <a:r>
              <a:rPr lang="fr-FR" sz="1600" b="0" dirty="0" smtClean="0">
                <a:latin typeface="Nunito" panose="020B0604020202020204" charset="0"/>
              </a:rPr>
              <a:t> »</a:t>
            </a:r>
            <a:endParaRPr lang="fr-FR" sz="1600" b="0" dirty="0">
              <a:latin typeface="Nunito" panose="020B0604020202020204" charset="0"/>
            </a:endParaRPr>
          </a:p>
        </p:txBody>
      </p:sp>
      <p:sp>
        <p:nvSpPr>
          <p:cNvPr id="16" name="Titre 4">
            <a:extLst>
              <a:ext uri="{FF2B5EF4-FFF2-40B4-BE49-F238E27FC236}">
                <a16:creationId xmlns:a16="http://schemas.microsoft.com/office/drawing/2014/main" xmlns="" id="{C7BB8188-BCEF-7B45-AE81-D8623E253BC1}"/>
              </a:ext>
            </a:extLst>
          </p:cNvPr>
          <p:cNvSpPr txBox="1">
            <a:spLocks/>
          </p:cNvSpPr>
          <p:nvPr/>
        </p:nvSpPr>
        <p:spPr>
          <a:xfrm>
            <a:off x="2388358" y="3707758"/>
            <a:ext cx="9113285" cy="48473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b="1" i="0" kern="1200">
                <a:solidFill>
                  <a:schemeClr val="tx2"/>
                </a:solidFill>
                <a:latin typeface="Nunito ExtraBold" pitchFamily="2" charset="77"/>
                <a:ea typeface="+mj-ea"/>
                <a:cs typeface="+mj-cs"/>
              </a:defRPr>
            </a:lvl1pPr>
          </a:lstStyle>
          <a:p>
            <a:r>
              <a:rPr lang="fr-FR" sz="1600" b="0" dirty="0" smtClean="0">
                <a:latin typeface="Nunito" panose="020B0604020202020204" charset="0"/>
              </a:rPr>
              <a:t>« </a:t>
            </a:r>
            <a:r>
              <a:rPr lang="fr-FR" sz="1600" dirty="0" smtClean="0">
                <a:latin typeface="Nunito" panose="020B0604020202020204" charset="0"/>
              </a:rPr>
              <a:t>Hygiène</a:t>
            </a:r>
            <a:r>
              <a:rPr lang="fr-FR" sz="1600" b="0" dirty="0" smtClean="0">
                <a:latin typeface="Nunito" panose="020B0604020202020204" charset="0"/>
              </a:rPr>
              <a:t> </a:t>
            </a:r>
            <a:r>
              <a:rPr lang="fr-FR" sz="1600" b="0" dirty="0">
                <a:latin typeface="Nunito" panose="020B0604020202020204" charset="0"/>
              </a:rPr>
              <a:t>n’est </a:t>
            </a:r>
            <a:r>
              <a:rPr lang="fr-FR" sz="1600" dirty="0">
                <a:latin typeface="Nunito" panose="020B0604020202020204" charset="0"/>
              </a:rPr>
              <a:t>pas importante </a:t>
            </a:r>
            <a:r>
              <a:rPr lang="fr-FR" sz="1600" b="0" dirty="0" smtClean="0">
                <a:latin typeface="Nunito" panose="020B0604020202020204" charset="0"/>
              </a:rPr>
              <a:t>pour les soignants »</a:t>
            </a:r>
            <a:endParaRPr lang="fr-FR" sz="1600" b="0" dirty="0">
              <a:latin typeface="Nunito" panose="020B0604020202020204" charset="0"/>
            </a:endParaRPr>
          </a:p>
        </p:txBody>
      </p:sp>
      <p:sp>
        <p:nvSpPr>
          <p:cNvPr id="17" name="Titre 4">
            <a:extLst>
              <a:ext uri="{FF2B5EF4-FFF2-40B4-BE49-F238E27FC236}">
                <a16:creationId xmlns:a16="http://schemas.microsoft.com/office/drawing/2014/main" xmlns="" id="{C7BB8188-BCEF-7B45-AE81-D8623E253BC1}"/>
              </a:ext>
            </a:extLst>
          </p:cNvPr>
          <p:cNvSpPr txBox="1">
            <a:spLocks/>
          </p:cNvSpPr>
          <p:nvPr/>
        </p:nvSpPr>
        <p:spPr>
          <a:xfrm>
            <a:off x="2388358" y="4966783"/>
            <a:ext cx="9409206" cy="48473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i="0" kern="1200">
                <a:solidFill>
                  <a:schemeClr val="tx2"/>
                </a:solidFill>
                <a:latin typeface="Nunito ExtraBold" pitchFamily="2" charset="77"/>
                <a:ea typeface="+mj-ea"/>
                <a:cs typeface="+mj-cs"/>
              </a:defRPr>
            </a:lvl1pPr>
          </a:lstStyle>
          <a:p>
            <a:r>
              <a:rPr lang="fr-FR" sz="1600" b="0" dirty="0" smtClean="0">
                <a:latin typeface="Nunito" panose="020B0604020202020204" charset="0"/>
              </a:rPr>
              <a:t>« Mesures </a:t>
            </a:r>
            <a:r>
              <a:rPr lang="fr-FR" sz="1600" b="0" dirty="0">
                <a:latin typeface="Nunito" panose="020B0604020202020204" charset="0"/>
              </a:rPr>
              <a:t>d’hygiène perçues comme </a:t>
            </a:r>
            <a:r>
              <a:rPr lang="fr-FR" sz="1600" dirty="0">
                <a:latin typeface="Nunito" panose="020B0604020202020204" charset="0"/>
              </a:rPr>
              <a:t>surplus de </a:t>
            </a:r>
            <a:r>
              <a:rPr lang="fr-FR" sz="1600" dirty="0" smtClean="0">
                <a:latin typeface="Nunito" panose="020B0604020202020204" charset="0"/>
              </a:rPr>
              <a:t>travail</a:t>
            </a:r>
            <a:r>
              <a:rPr lang="fr-FR" sz="1600" b="0" dirty="0" smtClean="0">
                <a:latin typeface="Nunito" panose="020B0604020202020204" charset="0"/>
              </a:rPr>
              <a:t> »</a:t>
            </a:r>
            <a:endParaRPr lang="fr-FR" sz="1600" b="0" dirty="0">
              <a:latin typeface="Nunito" panose="020B0604020202020204" charset="0"/>
            </a:endParaRPr>
          </a:p>
        </p:txBody>
      </p:sp>
      <p:sp>
        <p:nvSpPr>
          <p:cNvPr id="18" name="Titre 4">
            <a:extLst>
              <a:ext uri="{FF2B5EF4-FFF2-40B4-BE49-F238E27FC236}">
                <a16:creationId xmlns:a16="http://schemas.microsoft.com/office/drawing/2014/main" xmlns="" id="{C7BB8188-BCEF-7B45-AE81-D8623E253BC1}"/>
              </a:ext>
            </a:extLst>
          </p:cNvPr>
          <p:cNvSpPr txBox="1">
            <a:spLocks/>
          </p:cNvSpPr>
          <p:nvPr/>
        </p:nvSpPr>
        <p:spPr>
          <a:xfrm>
            <a:off x="2378228" y="1580685"/>
            <a:ext cx="6229277" cy="48473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i="0" kern="1200">
                <a:solidFill>
                  <a:schemeClr val="tx2"/>
                </a:solidFill>
                <a:latin typeface="Nunito ExtraBold" pitchFamily="2" charset="77"/>
                <a:ea typeface="+mj-ea"/>
                <a:cs typeface="+mj-cs"/>
              </a:defRPr>
            </a:lvl1pPr>
          </a:lstStyle>
          <a:p>
            <a:r>
              <a:rPr lang="fr-FR" sz="1600" b="0" dirty="0" smtClean="0">
                <a:latin typeface="Nunito" panose="020B0604020202020204" charset="0"/>
              </a:rPr>
              <a:t>« </a:t>
            </a:r>
            <a:r>
              <a:rPr lang="fr-FR" sz="1600" dirty="0" smtClean="0">
                <a:latin typeface="Nunito" panose="020B0604020202020204" charset="0"/>
              </a:rPr>
              <a:t>Pas </a:t>
            </a:r>
            <a:r>
              <a:rPr lang="fr-FR" sz="1600" dirty="0">
                <a:latin typeface="Nunito" panose="020B0604020202020204" charset="0"/>
              </a:rPr>
              <a:t>connus </a:t>
            </a:r>
            <a:r>
              <a:rPr lang="fr-FR" sz="1600" b="0" dirty="0">
                <a:latin typeface="Nunito" panose="020B0604020202020204" charset="0"/>
              </a:rPr>
              <a:t>du personnel </a:t>
            </a:r>
            <a:r>
              <a:rPr lang="fr-FR" sz="1600" b="0" dirty="0" smtClean="0">
                <a:latin typeface="Nunito" panose="020B0604020202020204" charset="0"/>
              </a:rPr>
              <a:t>soignant »</a:t>
            </a:r>
            <a:endParaRPr lang="fr-FR" sz="1600" b="0" dirty="0">
              <a:latin typeface="Nunito" panose="020B0604020202020204" charset="0"/>
            </a:endParaRPr>
          </a:p>
        </p:txBody>
      </p:sp>
      <p:sp>
        <p:nvSpPr>
          <p:cNvPr id="19" name="Titre 4">
            <a:extLst>
              <a:ext uri="{FF2B5EF4-FFF2-40B4-BE49-F238E27FC236}">
                <a16:creationId xmlns:a16="http://schemas.microsoft.com/office/drawing/2014/main" xmlns="" id="{C7BB8188-BCEF-7B45-AE81-D8623E253BC1}"/>
              </a:ext>
            </a:extLst>
          </p:cNvPr>
          <p:cNvSpPr txBox="1">
            <a:spLocks/>
          </p:cNvSpPr>
          <p:nvPr/>
        </p:nvSpPr>
        <p:spPr>
          <a:xfrm>
            <a:off x="2388358" y="4299663"/>
            <a:ext cx="9955118" cy="48473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i="0" kern="1200">
                <a:solidFill>
                  <a:schemeClr val="tx2"/>
                </a:solidFill>
                <a:latin typeface="Nunito ExtraBold" pitchFamily="2" charset="77"/>
                <a:ea typeface="+mj-ea"/>
                <a:cs typeface="+mj-cs"/>
              </a:defRPr>
            </a:lvl1pPr>
          </a:lstStyle>
          <a:p>
            <a:r>
              <a:rPr lang="fr-FR" sz="1600" b="0" dirty="0" smtClean="0">
                <a:latin typeface="Nunito" panose="020B0604020202020204" charset="0"/>
              </a:rPr>
              <a:t>« Rôles de ‘</a:t>
            </a:r>
            <a:r>
              <a:rPr lang="fr-FR" sz="1600" dirty="0" smtClean="0">
                <a:latin typeface="Nunito" panose="020B0604020202020204" charset="0"/>
              </a:rPr>
              <a:t>contrôleurs</a:t>
            </a:r>
            <a:r>
              <a:rPr lang="fr-FR" sz="1600" b="0" dirty="0" smtClean="0">
                <a:latin typeface="Nunito" panose="020B0604020202020204" charset="0"/>
              </a:rPr>
              <a:t>’, viennent </a:t>
            </a:r>
            <a:r>
              <a:rPr lang="fr-FR" sz="1600" dirty="0" smtClean="0">
                <a:latin typeface="Nunito" panose="020B0604020202020204" charset="0"/>
              </a:rPr>
              <a:t>que quand ça va mal</a:t>
            </a:r>
            <a:r>
              <a:rPr lang="fr-FR" sz="1600" b="0" dirty="0" smtClean="0">
                <a:latin typeface="Nunito" panose="020B0604020202020204" charset="0"/>
              </a:rPr>
              <a:t> »</a:t>
            </a:r>
            <a:endParaRPr lang="fr-FR" sz="1600" b="0" dirty="0">
              <a:latin typeface="Nunito" panose="020B0604020202020204" charset="0"/>
            </a:endParaRPr>
          </a:p>
        </p:txBody>
      </p:sp>
      <p:sp>
        <p:nvSpPr>
          <p:cNvPr id="20" name="Flèche droite 19"/>
          <p:cNvSpPr/>
          <p:nvPr/>
        </p:nvSpPr>
        <p:spPr>
          <a:xfrm>
            <a:off x="2069804" y="3784684"/>
            <a:ext cx="318554" cy="29043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100">
              <a:latin typeface="Nunito" panose="020B0604020202020204" charset="0"/>
            </a:endParaRPr>
          </a:p>
        </p:txBody>
      </p:sp>
      <p:sp>
        <p:nvSpPr>
          <p:cNvPr id="21" name="Flèche droite 20"/>
          <p:cNvSpPr/>
          <p:nvPr/>
        </p:nvSpPr>
        <p:spPr>
          <a:xfrm>
            <a:off x="2069804" y="4412420"/>
            <a:ext cx="318554" cy="29043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100">
              <a:latin typeface="Nunito" panose="020B0604020202020204" charset="0"/>
            </a:endParaRPr>
          </a:p>
        </p:txBody>
      </p:sp>
      <p:sp>
        <p:nvSpPr>
          <p:cNvPr id="22" name="Flèche droite 21"/>
          <p:cNvSpPr/>
          <p:nvPr/>
        </p:nvSpPr>
        <p:spPr>
          <a:xfrm>
            <a:off x="2069804" y="5040156"/>
            <a:ext cx="318554" cy="29043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100">
              <a:latin typeface="Nunito" panose="020B0604020202020204" charset="0"/>
            </a:endParaRPr>
          </a:p>
        </p:txBody>
      </p:sp>
      <p:sp>
        <p:nvSpPr>
          <p:cNvPr id="23" name="Flèche droite 22"/>
          <p:cNvSpPr/>
          <p:nvPr/>
        </p:nvSpPr>
        <p:spPr>
          <a:xfrm>
            <a:off x="2069804" y="5668497"/>
            <a:ext cx="318554" cy="29043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100">
              <a:latin typeface="Nunito" panose="020B0604020202020204" charset="0"/>
            </a:endParaRPr>
          </a:p>
        </p:txBody>
      </p:sp>
      <p:sp>
        <p:nvSpPr>
          <p:cNvPr id="24" name="Titre 4">
            <a:extLst>
              <a:ext uri="{FF2B5EF4-FFF2-40B4-BE49-F238E27FC236}">
                <a16:creationId xmlns:a16="http://schemas.microsoft.com/office/drawing/2014/main" xmlns="" id="{C7BB8188-BCEF-7B45-AE81-D8623E253BC1}"/>
              </a:ext>
            </a:extLst>
          </p:cNvPr>
          <p:cNvSpPr txBox="1">
            <a:spLocks/>
          </p:cNvSpPr>
          <p:nvPr/>
        </p:nvSpPr>
        <p:spPr>
          <a:xfrm>
            <a:off x="2388358" y="5622364"/>
            <a:ext cx="6229277" cy="48473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i="0" kern="1200">
                <a:solidFill>
                  <a:schemeClr val="tx2"/>
                </a:solidFill>
                <a:latin typeface="Nunito ExtraBold" pitchFamily="2" charset="77"/>
                <a:ea typeface="+mj-ea"/>
                <a:cs typeface="+mj-cs"/>
              </a:defRPr>
            </a:lvl1pPr>
          </a:lstStyle>
          <a:p>
            <a:r>
              <a:rPr lang="fr-FR" sz="1600" b="0" dirty="0" smtClean="0">
                <a:latin typeface="Nunito" panose="020B0604020202020204" charset="0"/>
              </a:rPr>
              <a:t>«</a:t>
            </a:r>
            <a:r>
              <a:rPr lang="fr-FR" sz="1600" b="0" dirty="0">
                <a:latin typeface="Nunito" panose="020B0604020202020204" charset="0"/>
              </a:rPr>
              <a:t> </a:t>
            </a:r>
            <a:r>
              <a:rPr lang="fr-FR" sz="1600" dirty="0">
                <a:latin typeface="Nunito" panose="020B0604020202020204" charset="0"/>
              </a:rPr>
              <a:t>Solutions simples  </a:t>
            </a:r>
            <a:r>
              <a:rPr lang="fr-FR" sz="1600" b="0" dirty="0">
                <a:latin typeface="Nunito" panose="020B0604020202020204" charset="0"/>
              </a:rPr>
              <a:t>et générales pour </a:t>
            </a:r>
            <a:r>
              <a:rPr lang="fr-FR" sz="1600" dirty="0">
                <a:latin typeface="Nunito" panose="020B0604020202020204" charset="0"/>
              </a:rPr>
              <a:t>public </a:t>
            </a:r>
            <a:r>
              <a:rPr lang="fr-FR" sz="1600" dirty="0" smtClean="0">
                <a:latin typeface="Nunito" panose="020B0604020202020204" charset="0"/>
              </a:rPr>
              <a:t>éduqué</a:t>
            </a:r>
            <a:r>
              <a:rPr lang="fr-FR" sz="1600" b="0" dirty="0" smtClean="0">
                <a:latin typeface="Nunito" panose="020B0604020202020204" charset="0"/>
              </a:rPr>
              <a:t> »</a:t>
            </a:r>
            <a:endParaRPr lang="fr-FR" sz="1600" b="0" dirty="0">
              <a:latin typeface="Nunito" panose="020B0604020202020204" charset="0"/>
            </a:endParaRPr>
          </a:p>
        </p:txBody>
      </p:sp>
      <p:sp>
        <p:nvSpPr>
          <p:cNvPr id="25" name="Titre 1">
            <a:extLst>
              <a:ext uri="{FF2B5EF4-FFF2-40B4-BE49-F238E27FC236}">
                <a16:creationId xmlns:a16="http://schemas.microsoft.com/office/drawing/2014/main" xmlns="" id="{59CF9BF2-D699-E541-91C9-A8406B7A5986}"/>
              </a:ext>
            </a:extLst>
          </p:cNvPr>
          <p:cNvSpPr>
            <a:spLocks noGrp="1"/>
          </p:cNvSpPr>
          <p:nvPr>
            <p:ph type="title"/>
          </p:nvPr>
        </p:nvSpPr>
        <p:spPr>
          <a:xfrm>
            <a:off x="838200" y="365125"/>
            <a:ext cx="10515600" cy="1325563"/>
          </a:xfrm>
        </p:spPr>
        <p:txBody>
          <a:bodyPr/>
          <a:lstStyle/>
          <a:p>
            <a:r>
              <a:rPr lang="fr-FR" dirty="0" smtClean="0"/>
              <a:t>A quoi sont dû ces conflits?</a:t>
            </a:r>
            <a:endParaRPr lang="fr-FR" dirty="0">
              <a:effectLst/>
            </a:endParaRPr>
          </a:p>
        </p:txBody>
      </p:sp>
    </p:spTree>
    <p:extLst>
      <p:ext uri="{BB962C8B-B14F-4D97-AF65-F5344CB8AC3E}">
        <p14:creationId xmlns:p14="http://schemas.microsoft.com/office/powerpoint/2010/main" val="40235132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4"/>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p:bldP spid="10" grpId="0" animBg="1"/>
      <p:bldP spid="11" grpId="0" animBg="1"/>
      <p:bldP spid="15" grpId="0"/>
      <p:bldP spid="16" grpId="0"/>
      <p:bldP spid="17" grpId="0"/>
      <p:bldP spid="18" grpId="0"/>
      <p:bldP spid="19" grpId="0"/>
      <p:bldP spid="20" grpId="0" animBg="1"/>
      <p:bldP spid="21" grpId="0" animBg="1"/>
      <p:bldP spid="22" grpId="0" animBg="1"/>
      <p:bldP spid="23" grpId="0" animBg="1"/>
      <p:bldP spid="2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xmlns="" id="{73A70B30-07BC-894E-A7A4-F342B5A0FF13}"/>
              </a:ext>
            </a:extLst>
          </p:cNvPr>
          <p:cNvSpPr>
            <a:spLocks noGrp="1"/>
          </p:cNvSpPr>
          <p:nvPr>
            <p:ph type="dt" sz="half" idx="10"/>
          </p:nvPr>
        </p:nvSpPr>
        <p:spPr>
          <a:xfrm>
            <a:off x="838200" y="6356350"/>
            <a:ext cx="2743200" cy="365125"/>
          </a:xfrm>
        </p:spPr>
        <p:txBody>
          <a:bodyPr/>
          <a:lstStyle/>
          <a:p>
            <a:fld id="{1A26A4E3-80FE-3E44-9EC7-3C2844569FAB}" type="datetime1">
              <a:rPr lang="fr-FR" sz="600" smtClean="0">
                <a:latin typeface="Nunito" panose="020B0604020202020204" charset="0"/>
              </a:rPr>
              <a:t>29/06/2022</a:t>
            </a:fld>
            <a:endParaRPr lang="fr-FR" sz="600">
              <a:latin typeface="Nunito" panose="020B0604020202020204" charset="0"/>
            </a:endParaRPr>
          </a:p>
        </p:txBody>
      </p:sp>
      <p:sp>
        <p:nvSpPr>
          <p:cNvPr id="5" name="Espace réservé du pied de page 4">
            <a:extLst>
              <a:ext uri="{FF2B5EF4-FFF2-40B4-BE49-F238E27FC236}">
                <a16:creationId xmlns:a16="http://schemas.microsoft.com/office/drawing/2014/main" xmlns="" id="{8B6BF2C2-86FB-6241-8237-B4EA6EEEBEE9}"/>
              </a:ext>
            </a:extLst>
          </p:cNvPr>
          <p:cNvSpPr>
            <a:spLocks noGrp="1"/>
          </p:cNvSpPr>
          <p:nvPr>
            <p:ph type="ftr" sz="quarter" idx="11"/>
          </p:nvPr>
        </p:nvSpPr>
        <p:spPr>
          <a:xfrm>
            <a:off x="4038600" y="6356350"/>
            <a:ext cx="6600092" cy="365125"/>
          </a:xfrm>
        </p:spPr>
        <p:txBody>
          <a:bodyPr/>
          <a:lstStyle/>
          <a:p>
            <a:r>
              <a:rPr lang="fr-FR" sz="600" dirty="0" smtClean="0">
                <a:latin typeface="Nunito" panose="020B0604020202020204" charset="0"/>
              </a:rPr>
              <a:t>« Anticiper</a:t>
            </a:r>
            <a:r>
              <a:rPr lang="fr-FR" sz="600" dirty="0">
                <a:latin typeface="Nunito" panose="020B0604020202020204" charset="0"/>
              </a:rPr>
              <a:t>, prévenir et gérer les conflits avec les </a:t>
            </a:r>
            <a:r>
              <a:rPr lang="fr-FR" sz="600" dirty="0" smtClean="0">
                <a:latin typeface="Nunito" panose="020B0604020202020204" charset="0"/>
              </a:rPr>
              <a:t>soignants »  </a:t>
            </a:r>
            <a:endParaRPr lang="fr-FR" sz="600" dirty="0">
              <a:latin typeface="Nunito" panose="020B0604020202020204" charset="0"/>
            </a:endParaRPr>
          </a:p>
        </p:txBody>
      </p:sp>
      <p:sp>
        <p:nvSpPr>
          <p:cNvPr id="6" name="Espace réservé du numéro de diapositive 5">
            <a:extLst>
              <a:ext uri="{FF2B5EF4-FFF2-40B4-BE49-F238E27FC236}">
                <a16:creationId xmlns:a16="http://schemas.microsoft.com/office/drawing/2014/main" xmlns="" id="{93489700-401C-8D49-8E40-9AFD4B503A76}"/>
              </a:ext>
            </a:extLst>
          </p:cNvPr>
          <p:cNvSpPr>
            <a:spLocks noGrp="1"/>
          </p:cNvSpPr>
          <p:nvPr>
            <p:ph type="sldNum" sz="quarter" idx="12"/>
          </p:nvPr>
        </p:nvSpPr>
        <p:spPr>
          <a:xfrm>
            <a:off x="10717822" y="6356350"/>
            <a:ext cx="635977" cy="365125"/>
          </a:xfrm>
        </p:spPr>
        <p:txBody>
          <a:bodyPr/>
          <a:lstStyle/>
          <a:p>
            <a:fld id="{24BDF6ED-2816-5E4A-85C7-CC85CE9663BF}" type="slidenum">
              <a:rPr lang="fr-FR" sz="600" smtClean="0">
                <a:latin typeface="Nunito" panose="020B0604020202020204" charset="0"/>
              </a:rPr>
              <a:t>8</a:t>
            </a:fld>
            <a:endParaRPr lang="fr-FR" sz="600" dirty="0">
              <a:latin typeface="Nunito" panose="020B0604020202020204" charset="0"/>
            </a:endParaRPr>
          </a:p>
        </p:txBody>
      </p:sp>
      <p:sp>
        <p:nvSpPr>
          <p:cNvPr id="25" name="Titre 1">
            <a:extLst>
              <a:ext uri="{FF2B5EF4-FFF2-40B4-BE49-F238E27FC236}">
                <a16:creationId xmlns:a16="http://schemas.microsoft.com/office/drawing/2014/main" xmlns="" id="{59CF9BF2-D699-E541-91C9-A8406B7A5986}"/>
              </a:ext>
            </a:extLst>
          </p:cNvPr>
          <p:cNvSpPr>
            <a:spLocks noGrp="1"/>
          </p:cNvSpPr>
          <p:nvPr>
            <p:ph type="title"/>
          </p:nvPr>
        </p:nvSpPr>
        <p:spPr>
          <a:xfrm>
            <a:off x="838200" y="365125"/>
            <a:ext cx="10515600" cy="1325563"/>
          </a:xfrm>
        </p:spPr>
        <p:txBody>
          <a:bodyPr/>
          <a:lstStyle/>
          <a:p>
            <a:endParaRPr lang="fr-FR" dirty="0">
              <a:effectLst/>
            </a:endParaRPr>
          </a:p>
        </p:txBody>
      </p:sp>
      <p:sp>
        <p:nvSpPr>
          <p:cNvPr id="40" name="Titre 4">
            <a:extLst>
              <a:ext uri="{FF2B5EF4-FFF2-40B4-BE49-F238E27FC236}">
                <a16:creationId xmlns:a16="http://schemas.microsoft.com/office/drawing/2014/main" xmlns="" id="{C7BB8188-BCEF-7B45-AE81-D8623E253BC1}"/>
              </a:ext>
            </a:extLst>
          </p:cNvPr>
          <p:cNvSpPr txBox="1">
            <a:spLocks/>
          </p:cNvSpPr>
          <p:nvPr/>
        </p:nvSpPr>
        <p:spPr>
          <a:xfrm>
            <a:off x="-162182" y="2263397"/>
            <a:ext cx="3743582" cy="16002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i="0" kern="1200">
                <a:solidFill>
                  <a:schemeClr val="tx2"/>
                </a:solidFill>
                <a:latin typeface="Nunito ExtraBold" pitchFamily="2" charset="77"/>
                <a:ea typeface="+mj-ea"/>
                <a:cs typeface="+mj-cs"/>
              </a:defRPr>
            </a:lvl1pPr>
          </a:lstStyle>
          <a:p>
            <a:pPr algn="ctr"/>
            <a:r>
              <a:rPr lang="fr-FR" sz="2800" dirty="0" smtClean="0">
                <a:latin typeface="Nunito" panose="020B0604020202020204" charset="0"/>
              </a:rPr>
              <a:t>Conflits</a:t>
            </a:r>
            <a:endParaRPr lang="fr-FR" sz="2800" dirty="0">
              <a:latin typeface="Nunito" panose="020B0604020202020204" charset="0"/>
            </a:endParaRPr>
          </a:p>
        </p:txBody>
      </p:sp>
      <p:sp>
        <p:nvSpPr>
          <p:cNvPr id="41" name="Titre 4">
            <a:extLst>
              <a:ext uri="{FF2B5EF4-FFF2-40B4-BE49-F238E27FC236}">
                <a16:creationId xmlns:a16="http://schemas.microsoft.com/office/drawing/2014/main" xmlns="" id="{C7BB8188-BCEF-7B45-AE81-D8623E253BC1}"/>
              </a:ext>
            </a:extLst>
          </p:cNvPr>
          <p:cNvSpPr txBox="1">
            <a:spLocks/>
          </p:cNvSpPr>
          <p:nvPr/>
        </p:nvSpPr>
        <p:spPr>
          <a:xfrm>
            <a:off x="3124200" y="2263397"/>
            <a:ext cx="9372599" cy="16002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i="0" kern="1200">
                <a:solidFill>
                  <a:schemeClr val="tx2"/>
                </a:solidFill>
                <a:latin typeface="Nunito ExtraBold" pitchFamily="2" charset="77"/>
                <a:ea typeface="+mj-ea"/>
                <a:cs typeface="+mj-cs"/>
              </a:defRPr>
            </a:lvl1pPr>
          </a:lstStyle>
          <a:p>
            <a:r>
              <a:rPr lang="fr-FR" sz="2800" b="0" dirty="0" smtClean="0">
                <a:latin typeface="Nunito" panose="020B0604020202020204" charset="0"/>
              </a:rPr>
              <a:t>Incompatibilité </a:t>
            </a:r>
            <a:r>
              <a:rPr lang="fr-FR" sz="2800" dirty="0" smtClean="0">
                <a:latin typeface="Nunito" panose="020B0604020202020204" charset="0"/>
              </a:rPr>
              <a:t>perçue</a:t>
            </a:r>
            <a:r>
              <a:rPr lang="fr-FR" sz="2800" b="0" dirty="0" smtClean="0">
                <a:latin typeface="Nunito" panose="020B0604020202020204" charset="0"/>
              </a:rPr>
              <a:t> des </a:t>
            </a:r>
            <a:r>
              <a:rPr lang="fr-FR" sz="2800" dirty="0" smtClean="0">
                <a:latin typeface="Nunito" panose="020B0604020202020204" charset="0"/>
              </a:rPr>
              <a:t>buts</a:t>
            </a:r>
            <a:r>
              <a:rPr lang="fr-FR" sz="2800" b="0" dirty="0" smtClean="0">
                <a:latin typeface="Nunito" panose="020B0604020202020204" charset="0"/>
              </a:rPr>
              <a:t>, </a:t>
            </a:r>
            <a:r>
              <a:rPr lang="fr-FR" sz="2800" dirty="0" smtClean="0">
                <a:latin typeface="Nunito" panose="020B0604020202020204" charset="0"/>
              </a:rPr>
              <a:t>méthodes</a:t>
            </a:r>
            <a:r>
              <a:rPr lang="fr-FR" sz="2800" b="0" dirty="0" smtClean="0">
                <a:latin typeface="Nunito" panose="020B0604020202020204" charset="0"/>
              </a:rPr>
              <a:t>, </a:t>
            </a:r>
            <a:r>
              <a:rPr lang="fr-FR" sz="2800" dirty="0" smtClean="0">
                <a:latin typeface="Nunito" panose="020B0604020202020204" charset="0"/>
              </a:rPr>
              <a:t>opinions</a:t>
            </a:r>
            <a:endParaRPr lang="fr-FR" sz="2800" dirty="0">
              <a:latin typeface="Nunito" panose="020B0604020202020204" charset="0"/>
            </a:endParaRPr>
          </a:p>
        </p:txBody>
      </p:sp>
      <p:pic>
        <p:nvPicPr>
          <p:cNvPr id="2" name="Imag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13421" y="3671648"/>
            <a:ext cx="3165157" cy="2546272"/>
          </a:xfrm>
          <a:prstGeom prst="rect">
            <a:avLst/>
          </a:prstGeom>
        </p:spPr>
      </p:pic>
    </p:spTree>
    <p:extLst>
      <p:ext uri="{BB962C8B-B14F-4D97-AF65-F5344CB8AC3E}">
        <p14:creationId xmlns:p14="http://schemas.microsoft.com/office/powerpoint/2010/main" val="322618949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59CF9BF2-D699-E541-91C9-A8406B7A5986}"/>
              </a:ext>
            </a:extLst>
          </p:cNvPr>
          <p:cNvSpPr>
            <a:spLocks noGrp="1"/>
          </p:cNvSpPr>
          <p:nvPr>
            <p:ph type="title"/>
          </p:nvPr>
        </p:nvSpPr>
        <p:spPr/>
        <p:txBody>
          <a:bodyPr/>
          <a:lstStyle/>
          <a:p>
            <a:r>
              <a:rPr lang="fr-FR" dirty="0" smtClean="0"/>
              <a:t>Retour sur l’image</a:t>
            </a:r>
            <a:endParaRPr lang="fr-FR" dirty="0">
              <a:effectLst/>
            </a:endParaRPr>
          </a:p>
        </p:txBody>
      </p:sp>
      <p:sp>
        <p:nvSpPr>
          <p:cNvPr id="4" name="Espace réservé de la date 3">
            <a:extLst>
              <a:ext uri="{FF2B5EF4-FFF2-40B4-BE49-F238E27FC236}">
                <a16:creationId xmlns:a16="http://schemas.microsoft.com/office/drawing/2014/main" xmlns="" id="{73A70B30-07BC-894E-A7A4-F342B5A0FF13}"/>
              </a:ext>
            </a:extLst>
          </p:cNvPr>
          <p:cNvSpPr>
            <a:spLocks noGrp="1"/>
          </p:cNvSpPr>
          <p:nvPr>
            <p:ph type="dt" sz="half" idx="10"/>
          </p:nvPr>
        </p:nvSpPr>
        <p:spPr>
          <a:xfrm>
            <a:off x="838200" y="6356350"/>
            <a:ext cx="2743200" cy="365125"/>
          </a:xfrm>
        </p:spPr>
        <p:txBody>
          <a:bodyPr/>
          <a:lstStyle/>
          <a:p>
            <a:fld id="{1A26A4E3-80FE-3E44-9EC7-3C2844569FAB}" type="datetime1">
              <a:rPr lang="fr-FR" smtClean="0"/>
              <a:t>29/06/2022</a:t>
            </a:fld>
            <a:endParaRPr lang="fr-FR"/>
          </a:p>
        </p:txBody>
      </p:sp>
      <p:sp>
        <p:nvSpPr>
          <p:cNvPr id="5" name="Espace réservé du pied de page 4">
            <a:extLst>
              <a:ext uri="{FF2B5EF4-FFF2-40B4-BE49-F238E27FC236}">
                <a16:creationId xmlns:a16="http://schemas.microsoft.com/office/drawing/2014/main" xmlns="" id="{8B6BF2C2-86FB-6241-8237-B4EA6EEEBEE9}"/>
              </a:ext>
            </a:extLst>
          </p:cNvPr>
          <p:cNvSpPr>
            <a:spLocks noGrp="1"/>
          </p:cNvSpPr>
          <p:nvPr>
            <p:ph type="ftr" sz="quarter" idx="11"/>
          </p:nvPr>
        </p:nvSpPr>
        <p:spPr>
          <a:xfrm>
            <a:off x="4038600" y="6356350"/>
            <a:ext cx="6600092" cy="365125"/>
          </a:xfrm>
        </p:spPr>
        <p:txBody>
          <a:bodyPr/>
          <a:lstStyle/>
          <a:p>
            <a:r>
              <a:rPr lang="fr-FR" dirty="0" smtClean="0"/>
              <a:t>« Anticiper</a:t>
            </a:r>
            <a:r>
              <a:rPr lang="fr-FR" dirty="0"/>
              <a:t>, prévenir et gérer les conflits avec les </a:t>
            </a:r>
            <a:r>
              <a:rPr lang="fr-FR" dirty="0" smtClean="0"/>
              <a:t>soignants »  </a:t>
            </a:r>
            <a:endParaRPr lang="fr-FR" dirty="0"/>
          </a:p>
        </p:txBody>
      </p:sp>
      <p:sp>
        <p:nvSpPr>
          <p:cNvPr id="6" name="Espace réservé du numéro de diapositive 5">
            <a:extLst>
              <a:ext uri="{FF2B5EF4-FFF2-40B4-BE49-F238E27FC236}">
                <a16:creationId xmlns:a16="http://schemas.microsoft.com/office/drawing/2014/main" xmlns="" id="{93489700-401C-8D49-8E40-9AFD4B503A76}"/>
              </a:ext>
            </a:extLst>
          </p:cNvPr>
          <p:cNvSpPr>
            <a:spLocks noGrp="1"/>
          </p:cNvSpPr>
          <p:nvPr>
            <p:ph type="sldNum" sz="quarter" idx="12"/>
          </p:nvPr>
        </p:nvSpPr>
        <p:spPr>
          <a:xfrm>
            <a:off x="10717822" y="6356350"/>
            <a:ext cx="635977" cy="365125"/>
          </a:xfrm>
        </p:spPr>
        <p:txBody>
          <a:bodyPr/>
          <a:lstStyle/>
          <a:p>
            <a:fld id="{24BDF6ED-2816-5E4A-85C7-CC85CE9663BF}" type="slidenum">
              <a:rPr lang="fr-FR" smtClean="0"/>
              <a:t>9</a:t>
            </a:fld>
            <a:endParaRPr lang="fr-FR" dirty="0"/>
          </a:p>
        </p:txBody>
      </p:sp>
      <p:pic>
        <p:nvPicPr>
          <p:cNvPr id="7" name="Imag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49453" y="1690688"/>
            <a:ext cx="3493093" cy="4440373"/>
          </a:xfrm>
          <a:prstGeom prst="rect">
            <a:avLst/>
          </a:prstGeom>
        </p:spPr>
      </p:pic>
    </p:spTree>
    <p:extLst>
      <p:ext uri="{BB962C8B-B14F-4D97-AF65-F5344CB8AC3E}">
        <p14:creationId xmlns:p14="http://schemas.microsoft.com/office/powerpoint/2010/main" val="40758989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theme/theme1.xml><?xml version="1.0" encoding="utf-8"?>
<a:theme xmlns:a="http://schemas.openxmlformats.org/drawingml/2006/main" name="Thème Office">
  <a:themeElements>
    <a:clrScheme name="Répias">
      <a:dk1>
        <a:srgbClr val="4D4E4D"/>
      </a:dk1>
      <a:lt1>
        <a:srgbClr val="FFFFFF"/>
      </a:lt1>
      <a:dk2>
        <a:srgbClr val="163770"/>
      </a:dk2>
      <a:lt2>
        <a:srgbClr val="EAEAEA"/>
      </a:lt2>
      <a:accent1>
        <a:srgbClr val="00A3DA"/>
      </a:accent1>
      <a:accent2>
        <a:srgbClr val="DF5329"/>
      </a:accent2>
      <a:accent3>
        <a:srgbClr val="9DC73C"/>
      </a:accent3>
      <a:accent4>
        <a:srgbClr val="EC9E2D"/>
      </a:accent4>
      <a:accent5>
        <a:srgbClr val="37B4AE"/>
      </a:accent5>
      <a:accent6>
        <a:srgbClr val="F8C622"/>
      </a:accent6>
      <a:hlink>
        <a:srgbClr val="813D85"/>
      </a:hlink>
      <a:folHlink>
        <a:srgbClr val="A66098"/>
      </a:folHlink>
    </a:clrScheme>
    <a:fontScheme name="Nunito">
      <a:majorFont>
        <a:latin typeface="Nunito-Bold"/>
        <a:ea typeface=""/>
        <a:cs typeface=""/>
      </a:majorFont>
      <a:minorFont>
        <a:latin typeface="Nuni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EPIAS-PRESENTATION" id="{5CE76876-D922-4B19-9DAB-2FCEB33151A6}" vid="{7E5990DA-0880-4AA0-86B0-40C28973BAFD}"/>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REPIAS-PRESENTATION</Template>
  <TotalTime>2981</TotalTime>
  <Words>2538</Words>
  <Application>Microsoft Office PowerPoint</Application>
  <PresentationFormat>Grand écran</PresentationFormat>
  <Paragraphs>372</Paragraphs>
  <Slides>30</Slides>
  <Notes>30</Notes>
  <HiddenSlides>0</HiddenSlides>
  <MMClips>0</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30</vt:i4>
      </vt:variant>
    </vt:vector>
  </HeadingPairs>
  <TitlesOfParts>
    <vt:vector size="37" baseType="lpstr">
      <vt:lpstr>Arial Rounded MT Bold</vt:lpstr>
      <vt:lpstr>Nunito</vt:lpstr>
      <vt:lpstr>Helvetica</vt:lpstr>
      <vt:lpstr>Nunito ExtraBold</vt:lpstr>
      <vt:lpstr>Calibri</vt:lpstr>
      <vt:lpstr>Arial</vt:lpstr>
      <vt:lpstr>Thème Office</vt:lpstr>
      <vt:lpstr>Anticiper, prévenir et gérer les conflits avec les soignants</vt:lpstr>
      <vt:lpstr>Observez cette image un instant …</vt:lpstr>
      <vt:lpstr>A quels types de conflits serez-vous confrontés?</vt:lpstr>
      <vt:lpstr>Conflits de « tâches » ou de « buts »</vt:lpstr>
      <vt:lpstr>Conflits de « processus » ou de « méthode »</vt:lpstr>
      <vt:lpstr>A quoi sont dû ces conflits?</vt:lpstr>
      <vt:lpstr>A quoi sont dû ces conflits?</vt:lpstr>
      <vt:lpstr>Présentation PowerPoint</vt:lpstr>
      <vt:lpstr>Retour sur l’image</vt:lpstr>
      <vt:lpstr>Retour sur l’image</vt:lpstr>
      <vt:lpstr>Anticiper et prévenir les conflits</vt:lpstr>
      <vt:lpstr>Anticiper et prévenir les conflits</vt:lpstr>
      <vt:lpstr>Anticiper et prévenir les conflits</vt:lpstr>
      <vt:lpstr>Anticiper et prévenir les conflits</vt:lpstr>
      <vt:lpstr>Anticiper et prévenir les conflits</vt:lpstr>
      <vt:lpstr>Anticiper et prévenir les conflits</vt:lpstr>
      <vt:lpstr>Anticiper et prévenir les conflits</vt:lpstr>
      <vt:lpstr>Anticiper et prévenir les conflits</vt:lpstr>
      <vt:lpstr>Anticiper et prévenir les conflits</vt:lpstr>
      <vt:lpstr>Gérer les conflits</vt:lpstr>
      <vt:lpstr>Gérer les conflits</vt:lpstr>
      <vt:lpstr>Gérer les conflits</vt:lpstr>
      <vt:lpstr>Gérer les conflits</vt:lpstr>
      <vt:lpstr>Gérer les conflits</vt:lpstr>
      <vt:lpstr>Gérer les conflits</vt:lpstr>
      <vt:lpstr>Gérer les conflits</vt:lpstr>
      <vt:lpstr>Gérer les conflits</vt:lpstr>
      <vt:lpstr>Connaître son audience </vt:lpstr>
      <vt:lpstr>Merci de votre attention !</vt:lpstr>
      <vt:lpstr>Pour aller plus loin :</vt:lpstr>
    </vt:vector>
  </TitlesOfParts>
  <Manager/>
  <Company>CHU de Bordeaux</Company>
  <LinksUpToDate>false</LinksUpToDate>
  <SharedDoc>false</SharedDoc>
  <HyperlinkBase/>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Anticiper, prévenir et gérer les conflits avec les soignants?c</dc:title>
  <dc:subject/>
  <dc:creator>3ccl1</dc:creator>
  <cp:keywords/>
  <dc:description/>
  <cp:lastModifiedBy>3ccl1</cp:lastModifiedBy>
  <cp:revision>89</cp:revision>
  <dcterms:created xsi:type="dcterms:W3CDTF">2022-06-28T12:40:29Z</dcterms:created>
  <dcterms:modified xsi:type="dcterms:W3CDTF">2022-06-30T14:24:37Z</dcterms:modified>
  <cp:category/>
</cp:coreProperties>
</file>