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0" r:id="rId2"/>
    <p:sldId id="258" r:id="rId3"/>
    <p:sldId id="262" r:id="rId4"/>
    <p:sldId id="261" r:id="rId5"/>
    <p:sldId id="260" r:id="rId6"/>
    <p:sldId id="259" r:id="rId7"/>
    <p:sldId id="264" r:id="rId8"/>
    <p:sldId id="282" r:id="rId9"/>
    <p:sldId id="281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3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16F2CE0-F3FA-4897-BED0-5A41FDABAEE7}" type="datetimeFigureOut">
              <a:rPr lang="fr-FR" smtClean="0"/>
              <a:pPr/>
              <a:t>30/11/2021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094E60-FB57-4EEC-8F87-38F5755A56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365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E2D94B1-ED9B-46D3-883F-35CC463BFB43}" type="datetimeFigureOut">
              <a:rPr lang="fr-FR" smtClean="0"/>
              <a:pPr/>
              <a:t>30/11/2021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E1FB0C-213D-4AE2-844D-66DDF8208D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85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8DE3-2FBD-4158-823C-B0D95A061800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3CEA-44F7-4F7E-A04C-C6AAA94E44CC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58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23C4-DD96-464F-99DE-41C6E41EB0E4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80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0CC-A6CF-4595-98FA-F1DECE3662E0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0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04A8-EADF-4785-86C4-7B972581A5A7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11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FD6C-5B55-457E-A7DF-4EBCA3ACAE28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54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B870-DDC9-4D68-A38F-850B25F67498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40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F936-A0A2-4C65-9E80-4751CD4945DD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48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3F57-7DD3-45C2-9B12-AE2EEDE315C9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56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4BDA-74AC-4DD2-B56D-CA8123149A86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539-E0B9-4354-8973-FB1242EF2BC8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88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A5F0-D281-49E7-96DF-F7B3B6114357}" type="datetime1">
              <a:rPr lang="fr-FR" smtClean="0"/>
              <a:pPr/>
              <a:t>30/11/2021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C50B-1863-4FA5-B666-72520B8B5C8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65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formation.preventioninfection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ppli.repias@chu-bordeaux.fr" TargetMode="External"/><Relationship Id="rId2" Type="http://schemas.openxmlformats.org/officeDocument/2006/relationships/hyperlink" Target="https://www.preventioninfection.fr/le-forum-repi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e-learning Prévention des infections respiratoires</a:t>
            </a:r>
            <a:r>
              <a:rPr lang="fr-FR" sz="1300" dirty="0"/>
              <a:t/>
            </a:r>
            <a:br>
              <a:rPr lang="fr-FR" sz="1300" dirty="0"/>
            </a:br>
            <a:r>
              <a:rPr lang="fr-FR" sz="1300" dirty="0"/>
              <a:t/>
            </a:r>
            <a:br>
              <a:rPr lang="fr-FR" sz="1300" dirty="0"/>
            </a:b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d’emploi apprenants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accent5">
                    <a:lumMod val="50000"/>
                  </a:schemeClr>
                </a:solidFill>
              </a:rPr>
            </a:b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2664296" cy="344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08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76" y="2069161"/>
            <a:ext cx="5843814" cy="430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404664"/>
            <a:ext cx="8640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Je m’inscris pour la première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fois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Il faut </a:t>
            </a:r>
            <a:r>
              <a:rPr lang="fr-FR" dirty="0" smtClean="0"/>
              <a:t>d’abord </a:t>
            </a:r>
            <a:r>
              <a:rPr lang="fr-FR" b="1" dirty="0" smtClean="0"/>
              <a:t>s’enregistrer sur </a:t>
            </a:r>
            <a:r>
              <a:rPr lang="fr-FR" b="1" dirty="0"/>
              <a:t>la plateforme </a:t>
            </a:r>
            <a:r>
              <a:rPr lang="fr-FR" b="1" dirty="0" smtClean="0"/>
              <a:t>de e-formation </a:t>
            </a:r>
            <a:r>
              <a:rPr lang="fr-FR" dirty="0" smtClean="0"/>
              <a:t>du RéPias (si déjà fait pour un autre outil </a:t>
            </a:r>
            <a:r>
              <a:rPr lang="fr-FR" dirty="0" err="1" smtClean="0"/>
              <a:t>Répias</a:t>
            </a:r>
            <a:r>
              <a:rPr lang="fr-FR" dirty="0" smtClean="0"/>
              <a:t>, aller directement diapo 7)</a:t>
            </a: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Etape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1/6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aller sur </a:t>
            </a:r>
            <a:r>
              <a:rPr lang="fr-FR" dirty="0">
                <a:hlinkClick r:id="rId3"/>
              </a:rPr>
              <a:t>https://eformation.preventioninfection.fr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 et cliquer </a:t>
            </a:r>
            <a:r>
              <a:rPr lang="fr-FR" dirty="0"/>
              <a:t>sur « connexion </a:t>
            </a:r>
            <a:r>
              <a:rPr lang="fr-FR" dirty="0" smtClean="0"/>
              <a:t>»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6588224" y="1914340"/>
            <a:ext cx="942056" cy="3625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9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252538"/>
            <a:ext cx="5610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42902" y="580038"/>
            <a:ext cx="745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Etape 2/6 </a:t>
            </a:r>
            <a:r>
              <a:rPr lang="fr-FR" dirty="0"/>
              <a:t>cliquer sur « créer un compte </a:t>
            </a:r>
            <a:r>
              <a:rPr lang="fr-FR" dirty="0" smtClean="0"/>
              <a:t>» </a:t>
            </a:r>
            <a:r>
              <a:rPr lang="fr-FR" b="1" dirty="0" smtClean="0"/>
              <a:t>pour s’enregistrer sur la plateforme</a:t>
            </a:r>
            <a:endParaRPr lang="fr-FR" b="1" dirty="0"/>
          </a:p>
        </p:txBody>
      </p:sp>
      <p:sp>
        <p:nvSpPr>
          <p:cNvPr id="4" name="Ellipse 3"/>
          <p:cNvSpPr/>
          <p:nvPr/>
        </p:nvSpPr>
        <p:spPr>
          <a:xfrm>
            <a:off x="1778720" y="4974803"/>
            <a:ext cx="1385373" cy="4993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31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4320480" cy="63101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95536" y="282262"/>
            <a:ext cx="324036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Etape 3/6</a:t>
            </a:r>
            <a:endParaRPr lang="fr-FR" dirty="0"/>
          </a:p>
          <a:p>
            <a:r>
              <a:rPr lang="fr-FR" dirty="0"/>
              <a:t>1- Créer un nom d’utilisateur (=pseudo) </a:t>
            </a:r>
          </a:p>
          <a:p>
            <a:endParaRPr lang="fr-FR" dirty="0"/>
          </a:p>
          <a:p>
            <a:r>
              <a:rPr lang="fr-FR" dirty="0"/>
              <a:t>2 – Créer un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mot de passe en cliquant ici</a:t>
            </a:r>
            <a:endParaRPr lang="fr-FR" sz="1600" dirty="0"/>
          </a:p>
          <a:p>
            <a:endParaRPr lang="fr-FR" sz="1600" b="1" dirty="0"/>
          </a:p>
          <a:p>
            <a:r>
              <a:rPr lang="fr-FR" dirty="0"/>
              <a:t>3- Compléter le profil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NOM  (si vous jouez à la demande d’un référent (enseignant, hygiéniste…) vous devez indiquer  </a:t>
            </a:r>
            <a:r>
              <a:rPr lang="fr-FR" b="1" i="1" dirty="0">
                <a:solidFill>
                  <a:schemeClr val="accent5">
                    <a:lumMod val="50000"/>
                  </a:schemeClr>
                </a:solidFill>
              </a:rPr>
              <a:t>le code donné par le référent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à la place  de votre nom ou devant votre nom selon les consignes données)</a:t>
            </a:r>
          </a:p>
          <a:p>
            <a:endParaRPr lang="fr-FR" dirty="0"/>
          </a:p>
          <a:p>
            <a:r>
              <a:rPr lang="fr-FR" dirty="0"/>
              <a:t>4- Cliquer sur «</a:t>
            </a:r>
            <a:r>
              <a:rPr lang="fr-FR" b="1" dirty="0"/>
              <a:t> Créer mon compte </a:t>
            </a:r>
            <a:r>
              <a:rPr lang="fr-FR" dirty="0"/>
              <a:t>». </a:t>
            </a:r>
          </a:p>
          <a:p>
            <a:r>
              <a:rPr lang="fr-FR" b="1" dirty="0"/>
              <a:t>Vous recevrez un email </a:t>
            </a:r>
            <a:r>
              <a:rPr lang="fr-FR" dirty="0"/>
              <a:t>(vérifier qu’il ne soit pas dans les courriers indésirables) et </a:t>
            </a:r>
            <a:r>
              <a:rPr lang="fr-FR" b="1" dirty="0" smtClean="0"/>
              <a:t>devrez le confirmer </a:t>
            </a:r>
            <a:r>
              <a:rPr lang="fr-FR" b="1" dirty="0"/>
              <a:t>en cliquant sur le lien du mail.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76256" y="2592844"/>
            <a:ext cx="2085627" cy="206210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6"/>
                </a:solidFill>
              </a:rPr>
              <a:t>ICI </a:t>
            </a:r>
            <a:r>
              <a:rPr lang="fr-FR" dirty="0"/>
              <a:t>inscrire votre nom ou si vous jouez à la demande d’un référent inscrire ici </a:t>
            </a:r>
          </a:p>
          <a:p>
            <a:r>
              <a:rPr lang="fr-FR" dirty="0"/>
              <a:t>Le code donné par </a:t>
            </a:r>
          </a:p>
          <a:p>
            <a:r>
              <a:rPr lang="fr-FR" dirty="0"/>
              <a:t>Le référent :…..</a:t>
            </a:r>
            <a:endParaRPr lang="fr-FR" b="1" dirty="0">
              <a:solidFill>
                <a:schemeClr val="tx2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940152" y="2924944"/>
            <a:ext cx="936104" cy="74419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442604" y="1124744"/>
            <a:ext cx="2519279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Inscrire ici votre pseudo</a:t>
            </a:r>
          </a:p>
        </p:txBody>
      </p:sp>
      <p:cxnSp>
        <p:nvCxnSpPr>
          <p:cNvPr id="11" name="Connecteur droit avec flèche 10"/>
          <p:cNvCxnSpPr>
            <a:stCxn id="10" idx="1"/>
          </p:cNvCxnSpPr>
          <p:nvPr/>
        </p:nvCxnSpPr>
        <p:spPr>
          <a:xfrm flipH="1">
            <a:off x="5571052" y="1309410"/>
            <a:ext cx="871552" cy="18466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691680" y="1646476"/>
            <a:ext cx="3384376" cy="4863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437"/>
            <a:ext cx="2713087" cy="5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1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7686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43608" y="62068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Selon votre configuration</a:t>
            </a:r>
            <a:r>
              <a:rPr lang="fr-FR" dirty="0"/>
              <a:t>, soit vous arrivez directement sur l’étape 4, soit sur cet écran : dans ce cas cliquer sur l’onglet </a:t>
            </a:r>
            <a:r>
              <a:rPr lang="fr-FR" u="sng" dirty="0"/>
              <a:t>« </a:t>
            </a:r>
            <a:r>
              <a:rPr lang="fr-FR" u="sng" dirty="0" smtClean="0"/>
              <a:t>e-</a:t>
            </a:r>
            <a:r>
              <a:rPr lang="fr-FR" u="sng" dirty="0" err="1"/>
              <a:t>P</a:t>
            </a:r>
            <a:r>
              <a:rPr lang="fr-FR" u="sng" dirty="0" err="1" smtClean="0"/>
              <a:t>reventionInfection</a:t>
            </a:r>
            <a:r>
              <a:rPr lang="fr-FR" u="sng" dirty="0"/>
              <a:t> »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555776" y="1196752"/>
            <a:ext cx="2160241" cy="5423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835696" y="2500976"/>
            <a:ext cx="164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TEST Utilisateur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92279" y="1739071"/>
            <a:ext cx="8386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TEST Utilisateur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9071"/>
            <a:ext cx="2232248" cy="39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1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48880"/>
            <a:ext cx="6086475" cy="30670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40466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Maintenant vous êtes enregistré sur la plateforme, A vous de vous inscrire  dans le module de formation qui vous intéresse, à savoir </a:t>
            </a:r>
            <a:r>
              <a:rPr lang="fr-FR" b="1" smtClean="0"/>
              <a:t>le e-learning</a:t>
            </a:r>
          </a:p>
          <a:p>
            <a:endParaRPr lang="fr-FR" b="1" dirty="0" smtClean="0"/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Etape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4/6 </a:t>
            </a:r>
            <a:r>
              <a:rPr lang="fr-FR" b="1" dirty="0"/>
              <a:t>Cliquer sur « </a:t>
            </a:r>
            <a:r>
              <a:rPr lang="fr-FR" b="1" dirty="0" smtClean="0"/>
              <a:t>e-learning prévention des infections respiratoires</a:t>
            </a:r>
            <a:r>
              <a:rPr lang="fr-FR" b="1" dirty="0"/>
              <a:t> »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11560" y="2276872"/>
            <a:ext cx="41044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31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3746"/>
            <a:ext cx="7317652" cy="509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03648" y="764704"/>
            <a:ext cx="583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Etape 5/6  </a:t>
            </a:r>
            <a:r>
              <a:rPr lang="fr-FR" dirty="0"/>
              <a:t>Cliquer sur « M’inscrire </a:t>
            </a:r>
            <a:r>
              <a:rPr lang="fr-FR" dirty="0" smtClean="0"/>
              <a:t>» </a:t>
            </a:r>
            <a:r>
              <a:rPr lang="fr-FR" b="1" dirty="0" smtClean="0"/>
              <a:t>pour s’inscrire au cours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4486410" y="5981555"/>
            <a:ext cx="1385373" cy="4993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3746"/>
            <a:ext cx="2232248" cy="39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43" y="1767916"/>
            <a:ext cx="3852529" cy="4369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743" y="3102036"/>
            <a:ext cx="4284577" cy="21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0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Réaliser le e-learning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4 sections</a:t>
            </a:r>
          </a:p>
          <a:p>
            <a:endParaRPr lang="fr-FR" sz="2400" b="1" dirty="0" smtClean="0">
              <a:solidFill>
                <a:srgbClr val="0070C0"/>
              </a:solidFill>
            </a:endParaRPr>
          </a:p>
          <a:p>
            <a:r>
              <a:rPr lang="fr-FR" sz="2400" b="1" dirty="0" smtClean="0">
                <a:solidFill>
                  <a:srgbClr val="0070C0"/>
                </a:solidFill>
              </a:rPr>
              <a:t>Pour chaque section</a:t>
            </a:r>
          </a:p>
          <a:p>
            <a:pPr lvl="1"/>
            <a:r>
              <a:rPr lang="fr-FR" sz="2400" dirty="0" smtClean="0"/>
              <a:t>Un diaporama cognitif</a:t>
            </a:r>
          </a:p>
          <a:p>
            <a:pPr lvl="1"/>
            <a:r>
              <a:rPr lang="fr-FR" sz="2400" dirty="0" smtClean="0"/>
              <a:t>Une vidéo </a:t>
            </a:r>
            <a:r>
              <a:rPr lang="fr-FR" sz="2400" dirty="0" err="1" smtClean="0"/>
              <a:t>ludo</a:t>
            </a:r>
            <a:r>
              <a:rPr lang="fr-FR" sz="2400" dirty="0" smtClean="0"/>
              <a:t>-pédagogique</a:t>
            </a:r>
          </a:p>
          <a:p>
            <a:pPr lvl="1"/>
            <a:r>
              <a:rPr lang="fr-FR" sz="2400" dirty="0" smtClean="0"/>
              <a:t>Un quizz donnant une note sur 5</a:t>
            </a:r>
          </a:p>
          <a:p>
            <a:pPr lvl="1"/>
            <a:endParaRPr lang="fr-FR" sz="2400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Pour passer à la section suivante </a:t>
            </a:r>
            <a:r>
              <a:rPr lang="fr-FR" sz="2400" dirty="0" smtClean="0"/>
              <a:t>: obtenir au moins 4/5 au quizz</a:t>
            </a:r>
          </a:p>
          <a:p>
            <a:endParaRPr lang="fr-FR" sz="2400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Pour obtenir un diplôme nominatif de validation du e-learning </a:t>
            </a:r>
            <a:r>
              <a:rPr lang="fr-FR" sz="2400" dirty="0" smtClean="0"/>
              <a:t>: obtenir au moins 18/20 (somme des 4 </a:t>
            </a:r>
            <a:r>
              <a:rPr lang="fr-FR" sz="2400" dirty="0" err="1" smtClean="0"/>
              <a:t>quizzz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39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F146-8CBA-4029-8C4D-A388C434F35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3636" y="1412776"/>
            <a:ext cx="51305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En cas de questions complémentaires, 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N’hésitez pas à poser vos questions sur le forum </a:t>
            </a:r>
          </a:p>
          <a:p>
            <a:pPr algn="ctr"/>
            <a:r>
              <a:rPr lang="fr-FR" dirty="0">
                <a:hlinkClick r:id="rId2"/>
              </a:rPr>
              <a:t>https://www.preventioninfection.fr/le-forum-repias/</a:t>
            </a:r>
            <a:endParaRPr lang="fr-FR" dirty="0" smtClean="0"/>
          </a:p>
          <a:p>
            <a:pPr algn="ctr"/>
            <a:r>
              <a:rPr lang="fr-FR" dirty="0" smtClean="0"/>
              <a:t>ou contacter </a:t>
            </a:r>
            <a:endParaRPr lang="fr-FR" dirty="0"/>
          </a:p>
          <a:p>
            <a:pPr algn="ctr"/>
            <a:r>
              <a:rPr lang="fr-FR" dirty="0">
                <a:hlinkClick r:id="rId3"/>
              </a:rPr>
              <a:t>a</a:t>
            </a:r>
            <a:r>
              <a:rPr lang="fr-FR" dirty="0" smtClean="0">
                <a:hlinkClick r:id="rId3"/>
              </a:rPr>
              <a:t>ppli.repias@chu-bordeaux.fr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171779"/>
            <a:ext cx="50006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005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283</Words>
  <Application>Microsoft Office PowerPoint</Application>
  <PresentationFormat>Affichage à l'écran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 e-learning Prévention des infections respiratoires  Mode d’emploi apprenants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Réaliser le e-learning</vt:lpstr>
      <vt:lpstr>Présentation PowerPoint</vt:lpstr>
    </vt:vector>
  </TitlesOfParts>
  <Company>CHU de Bordeaux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veniera</dc:creator>
  <cp:lastModifiedBy>DA ENCARNACAO Elisabeth</cp:lastModifiedBy>
  <cp:revision>72</cp:revision>
  <cp:lastPrinted>2019-01-10T13:37:19Z</cp:lastPrinted>
  <dcterms:created xsi:type="dcterms:W3CDTF">2018-09-13T12:46:53Z</dcterms:created>
  <dcterms:modified xsi:type="dcterms:W3CDTF">2021-11-30T14:12:51Z</dcterms:modified>
</cp:coreProperties>
</file>