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17"/>
  </p:notesMasterIdLst>
  <p:handoutMasterIdLst>
    <p:handoutMasterId r:id="rId18"/>
  </p:handoutMasterIdLst>
  <p:sldIdLst>
    <p:sldId id="275" r:id="rId5"/>
    <p:sldId id="333" r:id="rId6"/>
    <p:sldId id="318" r:id="rId7"/>
    <p:sldId id="319" r:id="rId8"/>
    <p:sldId id="337" r:id="rId9"/>
    <p:sldId id="338" r:id="rId10"/>
    <p:sldId id="339" r:id="rId11"/>
    <p:sldId id="340" r:id="rId12"/>
    <p:sldId id="341" r:id="rId13"/>
    <p:sldId id="342" r:id="rId14"/>
    <p:sldId id="343" r:id="rId15"/>
    <p:sldId id="344" r:id="rId1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5" userDrawn="1">
          <p15:clr>
            <a:srgbClr val="A4A3A4"/>
          </p15:clr>
        </p15:guide>
        <p15:guide id="2" orient="horz" pos="191">
          <p15:clr>
            <a:srgbClr val="A4A3A4"/>
          </p15:clr>
        </p15:guide>
        <p15:guide id="3" orient="horz" pos="1731" userDrawn="1">
          <p15:clr>
            <a:srgbClr val="A4A3A4"/>
          </p15:clr>
        </p15:guide>
        <p15:guide id="4" orient="horz" pos="953" userDrawn="1">
          <p15:clr>
            <a:srgbClr val="A4A3A4"/>
          </p15:clr>
        </p15:guide>
        <p15:guide id="5" orient="horz" pos="3049">
          <p15:clr>
            <a:srgbClr val="A4A3A4"/>
          </p15:clr>
        </p15:guide>
        <p15:guide id="6" orient="horz" pos="3151">
          <p15:clr>
            <a:srgbClr val="A4A3A4"/>
          </p15:clr>
        </p15:guide>
        <p15:guide id="7" pos="3651" userDrawn="1">
          <p15:clr>
            <a:srgbClr val="A4A3A4"/>
          </p15:clr>
        </p15:guide>
        <p15:guide id="8" pos="521" userDrawn="1">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I, Laura" initials="AL" lastIdx="6" clrIdx="0"/>
  <p:cmAuthor id="2" name="BARNU, Julien (DGS/COVID-19)" initials="BJ(" lastIdx="2" clrIdx="1"/>
  <p:cmAuthor id="3" name="SEHR, Léo (DGS/COVID-19)" initials="SL(" lastIdx="1" clrIdx="2">
    <p:extLst>
      <p:ext uri="{19B8F6BF-5375-455C-9EA6-DF929625EA0E}">
        <p15:presenceInfo xmlns:p15="http://schemas.microsoft.com/office/powerpoint/2012/main" userId="S-1-5-21-27022435-3177379373-3347635678-97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D"/>
    <a:srgbClr val="FFFFFF"/>
    <a:srgbClr val="000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3BA57-060A-410E-85F4-F9404F1B4F88}" v="77" dt="2020-05-04T14:38:56.9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0" autoAdjust="0"/>
    <p:restoredTop sz="94660" autoAdjust="0"/>
  </p:normalViewPr>
  <p:slideViewPr>
    <p:cSldViewPr showGuides="1">
      <p:cViewPr varScale="1">
        <p:scale>
          <a:sx n="112" d="100"/>
          <a:sy n="112" d="100"/>
        </p:scale>
        <p:origin x="120" y="216"/>
      </p:cViewPr>
      <p:guideLst>
        <p:guide orient="horz" pos="2845"/>
        <p:guide orient="horz" pos="191"/>
        <p:guide orient="horz" pos="1731"/>
        <p:guide orient="horz" pos="953"/>
        <p:guide orient="horz" pos="3049"/>
        <p:guide orient="horz" pos="3151"/>
        <p:guide pos="3651"/>
        <p:guide pos="521"/>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6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I, Laura" userId="e8695df2-fb79-4600-9f91-5410af7a431a" providerId="ADAL" clId="{784BB0C5-D69C-4791-92A6-B389B259318E}"/>
    <pc:docChg chg="custSel addSld delSld modSld">
      <pc:chgData name="AMIRI, Laura" userId="e8695df2-fb79-4600-9f91-5410af7a431a" providerId="ADAL" clId="{784BB0C5-D69C-4791-92A6-B389B259318E}" dt="2020-04-27T08:11:25.655" v="109" actId="20577"/>
      <pc:docMkLst>
        <pc:docMk/>
      </pc:docMkLst>
      <pc:sldChg chg="modSp">
        <pc:chgData name="AMIRI, Laura" userId="e8695df2-fb79-4600-9f91-5410af7a431a" providerId="ADAL" clId="{784BB0C5-D69C-4791-92A6-B389B259318E}" dt="2020-04-24T09:48:54.775" v="97" actId="20577"/>
        <pc:sldMkLst>
          <pc:docMk/>
          <pc:sldMk cId="1391646206" sldId="262"/>
        </pc:sldMkLst>
        <pc:spChg chg="mod">
          <ac:chgData name="AMIRI, Laura" userId="e8695df2-fb79-4600-9f91-5410af7a431a" providerId="ADAL" clId="{784BB0C5-D69C-4791-92A6-B389B259318E}" dt="2020-04-24T09:48:54.775" v="97" actId="20577"/>
          <ac:spMkLst>
            <pc:docMk/>
            <pc:sldMk cId="1391646206" sldId="262"/>
            <ac:spMk id="2" creationId="{00000000-0000-0000-0000-000000000000}"/>
          </ac:spMkLst>
        </pc:spChg>
      </pc:sldChg>
      <pc:sldChg chg="modSp">
        <pc:chgData name="AMIRI, Laura" userId="e8695df2-fb79-4600-9f91-5410af7a431a" providerId="ADAL" clId="{784BB0C5-D69C-4791-92A6-B389B259318E}" dt="2020-04-24T09:48:44.018" v="78" actId="20577"/>
        <pc:sldMkLst>
          <pc:docMk/>
          <pc:sldMk cId="829995410" sldId="263"/>
        </pc:sldMkLst>
        <pc:spChg chg="mod">
          <ac:chgData name="AMIRI, Laura" userId="e8695df2-fb79-4600-9f91-5410af7a431a" providerId="ADAL" clId="{784BB0C5-D69C-4791-92A6-B389B259318E}" dt="2020-04-24T09:48:44.018" v="78" actId="20577"/>
          <ac:spMkLst>
            <pc:docMk/>
            <pc:sldMk cId="829995410" sldId="263"/>
            <ac:spMk id="9" creationId="{8ED7C91E-F029-4E55-A8C0-AC3981779883}"/>
          </ac:spMkLst>
        </pc:spChg>
      </pc:sldChg>
      <pc:sldChg chg="modSp">
        <pc:chgData name="AMIRI, Laura" userId="e8695df2-fb79-4600-9f91-5410af7a431a" providerId="ADAL" clId="{784BB0C5-D69C-4791-92A6-B389B259318E}" dt="2020-04-24T09:48:47.530" v="79"/>
        <pc:sldMkLst>
          <pc:docMk/>
          <pc:sldMk cId="704326781" sldId="266"/>
        </pc:sldMkLst>
        <pc:spChg chg="mod">
          <ac:chgData name="AMIRI, Laura" userId="e8695df2-fb79-4600-9f91-5410af7a431a" providerId="ADAL" clId="{784BB0C5-D69C-4791-92A6-B389B259318E}" dt="2020-04-24T09:48:47.530" v="79"/>
          <ac:spMkLst>
            <pc:docMk/>
            <pc:sldMk cId="704326781" sldId="266"/>
            <ac:spMk id="7" creationId="{D70C1EBA-D413-4544-A0E1-A501F65458F9}"/>
          </ac:spMkLst>
        </pc:spChg>
      </pc:sldChg>
      <pc:sldChg chg="add">
        <pc:chgData name="AMIRI, Laura" userId="e8695df2-fb79-4600-9f91-5410af7a431a" providerId="ADAL" clId="{784BB0C5-D69C-4791-92A6-B389B259318E}" dt="2020-04-27T08:11:22.515" v="107"/>
        <pc:sldMkLst>
          <pc:docMk/>
          <pc:sldMk cId="2117597812" sldId="270"/>
        </pc:sldMkLst>
      </pc:sldChg>
      <pc:sldChg chg="add del">
        <pc:chgData name="AMIRI, Laura" userId="e8695df2-fb79-4600-9f91-5410af7a431a" providerId="ADAL" clId="{784BB0C5-D69C-4791-92A6-B389B259318E}" dt="2020-04-27T08:11:20.760" v="104" actId="2696"/>
        <pc:sldMkLst>
          <pc:docMk/>
          <pc:sldMk cId="3977316757" sldId="270"/>
        </pc:sldMkLst>
      </pc:sldChg>
      <pc:sldChg chg="modSp">
        <pc:chgData name="AMIRI, Laura" userId="e8695df2-fb79-4600-9f91-5410af7a431a" providerId="ADAL" clId="{784BB0C5-D69C-4791-92A6-B389B259318E}" dt="2020-04-27T08:11:25.655" v="109" actId="20577"/>
        <pc:sldMkLst>
          <pc:docMk/>
          <pc:sldMk cId="2022946337" sldId="276"/>
        </pc:sldMkLst>
        <pc:spChg chg="mod">
          <ac:chgData name="AMIRI, Laura" userId="e8695df2-fb79-4600-9f91-5410af7a431a" providerId="ADAL" clId="{784BB0C5-D69C-4791-92A6-B389B259318E}" dt="2020-04-27T08:11:25.655" v="109" actId="20577"/>
          <ac:spMkLst>
            <pc:docMk/>
            <pc:sldMk cId="2022946337" sldId="276"/>
            <ac:spMk id="7" creationId="{D70C1EBA-D413-4544-A0E1-A501F65458F9}"/>
          </ac:spMkLst>
        </pc:spChg>
      </pc:sldChg>
      <pc:sldChg chg="add del">
        <pc:chgData name="AMIRI, Laura" userId="e8695df2-fb79-4600-9f91-5410af7a431a" providerId="ADAL" clId="{784BB0C5-D69C-4791-92A6-B389B259318E}" dt="2020-04-27T08:11:20.747" v="103" actId="2696"/>
        <pc:sldMkLst>
          <pc:docMk/>
          <pc:sldMk cId="339272631" sldId="277"/>
        </pc:sldMkLst>
      </pc:sldChg>
      <pc:sldChg chg="add">
        <pc:chgData name="AMIRI, Laura" userId="e8695df2-fb79-4600-9f91-5410af7a431a" providerId="ADAL" clId="{784BB0C5-D69C-4791-92A6-B389B259318E}" dt="2020-04-27T08:11:22.515" v="107"/>
        <pc:sldMkLst>
          <pc:docMk/>
          <pc:sldMk cId="732360116" sldId="277"/>
        </pc:sldMkLst>
      </pc:sldChg>
      <pc:sldChg chg="add del">
        <pc:chgData name="AMIRI, Laura" userId="e8695df2-fb79-4600-9f91-5410af7a431a" providerId="ADAL" clId="{784BB0C5-D69C-4791-92A6-B389B259318E}" dt="2020-04-27T08:11:20.772" v="105" actId="2696"/>
        <pc:sldMkLst>
          <pc:docMk/>
          <pc:sldMk cId="60355662" sldId="294"/>
        </pc:sldMkLst>
      </pc:sldChg>
      <pc:sldChg chg="add">
        <pc:chgData name="AMIRI, Laura" userId="e8695df2-fb79-4600-9f91-5410af7a431a" providerId="ADAL" clId="{784BB0C5-D69C-4791-92A6-B389B259318E}" dt="2020-04-27T08:11:22.515" v="107"/>
        <pc:sldMkLst>
          <pc:docMk/>
          <pc:sldMk cId="1843851678" sldId="294"/>
        </pc:sldMkLst>
      </pc:sldChg>
      <pc:sldChg chg="add">
        <pc:chgData name="AMIRI, Laura" userId="e8695df2-fb79-4600-9f91-5410af7a431a" providerId="ADAL" clId="{784BB0C5-D69C-4791-92A6-B389B259318E}" dt="2020-04-27T08:11:22.515" v="107"/>
        <pc:sldMkLst>
          <pc:docMk/>
          <pc:sldMk cId="1158040718" sldId="295"/>
        </pc:sldMkLst>
      </pc:sldChg>
      <pc:sldChg chg="add del">
        <pc:chgData name="AMIRI, Laura" userId="e8695df2-fb79-4600-9f91-5410af7a431a" providerId="ADAL" clId="{784BB0C5-D69C-4791-92A6-B389B259318E}" dt="2020-04-27T08:11:20.784" v="106" actId="2696"/>
        <pc:sldMkLst>
          <pc:docMk/>
          <pc:sldMk cId="2010579028" sldId="295"/>
        </pc:sldMkLst>
      </pc:sldChg>
    </pc:docChg>
  </pc:docChgLst>
  <pc:docChgLst>
    <pc:chgData name="AMIRI, Laura" userId="e8695df2-fb79-4600-9f91-5410af7a431a" providerId="ADAL" clId="{8253BA57-060A-410E-85F4-F9404F1B4F88}"/>
    <pc:docChg chg="undo custSel addSld modSld">
      <pc:chgData name="AMIRI, Laura" userId="e8695df2-fb79-4600-9f91-5410af7a431a" providerId="ADAL" clId="{8253BA57-060A-410E-85F4-F9404F1B4F88}" dt="2020-05-04T14:38:56.979" v="273"/>
      <pc:docMkLst>
        <pc:docMk/>
      </pc:docMkLst>
      <pc:sldChg chg="addSp modSp">
        <pc:chgData name="AMIRI, Laura" userId="e8695df2-fb79-4600-9f91-5410af7a431a" providerId="ADAL" clId="{8253BA57-060A-410E-85F4-F9404F1B4F88}" dt="2020-05-04T14:37:49.619" v="262" actId="1036"/>
        <pc:sldMkLst>
          <pc:docMk/>
          <pc:sldMk cId="1284029878" sldId="299"/>
        </pc:sldMkLst>
        <pc:spChg chg="add mod">
          <ac:chgData name="AMIRI, Laura" userId="e8695df2-fb79-4600-9f91-5410af7a431a" providerId="ADAL" clId="{8253BA57-060A-410E-85F4-F9404F1B4F88}" dt="2020-05-04T14:36:15.302" v="238" actId="1036"/>
          <ac:spMkLst>
            <pc:docMk/>
            <pc:sldMk cId="1284029878" sldId="299"/>
            <ac:spMk id="3" creationId="{FBC7CE1D-58FF-4EB9-93AD-2A6EF0540E3E}"/>
          </ac:spMkLst>
        </pc:spChg>
        <pc:graphicFrameChg chg="mod modGraphic">
          <ac:chgData name="AMIRI, Laura" userId="e8695df2-fb79-4600-9f91-5410af7a431a" providerId="ADAL" clId="{8253BA57-060A-410E-85F4-F9404F1B4F88}" dt="2020-05-04T14:37:49.619" v="262" actId="1036"/>
          <ac:graphicFrameMkLst>
            <pc:docMk/>
            <pc:sldMk cId="1284029878" sldId="299"/>
            <ac:graphicFrameMk id="10" creationId="{01B49F12-5F26-4DE9-B04F-D4D2CFE9C254}"/>
          </ac:graphicFrameMkLst>
        </pc:graphicFrameChg>
      </pc:sldChg>
      <pc:sldChg chg="addSp modSp">
        <pc:chgData name="AMIRI, Laura" userId="e8695df2-fb79-4600-9f91-5410af7a431a" providerId="ADAL" clId="{8253BA57-060A-410E-85F4-F9404F1B4F88}" dt="2020-05-04T14:38:08.409" v="268" actId="1035"/>
        <pc:sldMkLst>
          <pc:docMk/>
          <pc:sldMk cId="558041677" sldId="300"/>
        </pc:sldMkLst>
        <pc:spChg chg="add">
          <ac:chgData name="AMIRI, Laura" userId="e8695df2-fb79-4600-9f91-5410af7a431a" providerId="ADAL" clId="{8253BA57-060A-410E-85F4-F9404F1B4F88}" dt="2020-05-04T14:36:16.946" v="239"/>
          <ac:spMkLst>
            <pc:docMk/>
            <pc:sldMk cId="558041677" sldId="300"/>
            <ac:spMk id="9" creationId="{33B6BB8E-1692-4B65-BC26-72E68EE82433}"/>
          </ac:spMkLst>
        </pc:spChg>
        <pc:graphicFrameChg chg="mod modGraphic">
          <ac:chgData name="AMIRI, Laura" userId="e8695df2-fb79-4600-9f91-5410af7a431a" providerId="ADAL" clId="{8253BA57-060A-410E-85F4-F9404F1B4F88}" dt="2020-05-04T14:38:08.409" v="268" actId="1035"/>
          <ac:graphicFrameMkLst>
            <pc:docMk/>
            <pc:sldMk cId="558041677" sldId="300"/>
            <ac:graphicFrameMk id="10" creationId="{01B49F12-5F26-4DE9-B04F-D4D2CFE9C254}"/>
          </ac:graphicFrameMkLst>
        </pc:graphicFrameChg>
      </pc:sldChg>
      <pc:sldChg chg="addSp delSp modSp add">
        <pc:chgData name="AMIRI, Laura" userId="e8695df2-fb79-4600-9f91-5410af7a431a" providerId="ADAL" clId="{8253BA57-060A-410E-85F4-F9404F1B4F88}" dt="2020-05-04T14:38:56.979" v="273"/>
        <pc:sldMkLst>
          <pc:docMk/>
          <pc:sldMk cId="3361451501" sldId="349"/>
        </pc:sldMkLst>
        <pc:spChg chg="del">
          <ac:chgData name="AMIRI, Laura" userId="e8695df2-fb79-4600-9f91-5410af7a431a" providerId="ADAL" clId="{8253BA57-060A-410E-85F4-F9404F1B4F88}" dt="2020-05-04T14:33:41.721" v="1" actId="478"/>
          <ac:spMkLst>
            <pc:docMk/>
            <pc:sldMk cId="3361451501" sldId="349"/>
            <ac:spMk id="3" creationId="{59993F39-1B47-48B0-AE04-5FFBAEF69DAD}"/>
          </ac:spMkLst>
        </pc:spChg>
        <pc:spChg chg="del">
          <ac:chgData name="AMIRI, Laura" userId="e8695df2-fb79-4600-9f91-5410af7a431a" providerId="ADAL" clId="{8253BA57-060A-410E-85F4-F9404F1B4F88}" dt="2020-05-04T14:33:41.721" v="1" actId="478"/>
          <ac:spMkLst>
            <pc:docMk/>
            <pc:sldMk cId="3361451501" sldId="349"/>
            <ac:spMk id="4" creationId="{98EB1429-38D5-48B8-AB0C-6A627046773A}"/>
          </ac:spMkLst>
        </pc:spChg>
        <pc:spChg chg="del">
          <ac:chgData name="AMIRI, Laura" userId="e8695df2-fb79-4600-9f91-5410af7a431a" providerId="ADAL" clId="{8253BA57-060A-410E-85F4-F9404F1B4F88}" dt="2020-05-04T14:33:41.721" v="1" actId="478"/>
          <ac:spMkLst>
            <pc:docMk/>
            <pc:sldMk cId="3361451501" sldId="349"/>
            <ac:spMk id="5" creationId="{C8BEB8FE-3E03-4E7F-9F1C-C8E17A909835}"/>
          </ac:spMkLst>
        </pc:spChg>
        <pc:spChg chg="del">
          <ac:chgData name="AMIRI, Laura" userId="e8695df2-fb79-4600-9f91-5410af7a431a" providerId="ADAL" clId="{8253BA57-060A-410E-85F4-F9404F1B4F88}" dt="2020-05-04T14:33:50.171" v="7" actId="478"/>
          <ac:spMkLst>
            <pc:docMk/>
            <pc:sldMk cId="3361451501" sldId="349"/>
            <ac:spMk id="7" creationId="{9FF7C4BB-47DD-450B-B518-38AAFFC4DD02}"/>
          </ac:spMkLst>
        </pc:spChg>
        <pc:spChg chg="add del">
          <ac:chgData name="AMIRI, Laura" userId="e8695df2-fb79-4600-9f91-5410af7a431a" providerId="ADAL" clId="{8253BA57-060A-410E-85F4-F9404F1B4F88}" dt="2020-05-04T14:33:48.984" v="6"/>
          <ac:spMkLst>
            <pc:docMk/>
            <pc:sldMk cId="3361451501" sldId="349"/>
            <ac:spMk id="10" creationId="{2C66D91B-F953-4785-BAB6-BDFBEBCEE9B2}"/>
          </ac:spMkLst>
        </pc:spChg>
        <pc:spChg chg="add del mod">
          <ac:chgData name="AMIRI, Laura" userId="e8695df2-fb79-4600-9f91-5410af7a431a" providerId="ADAL" clId="{8253BA57-060A-410E-85F4-F9404F1B4F88}" dt="2020-05-04T14:33:48.984" v="6"/>
          <ac:spMkLst>
            <pc:docMk/>
            <pc:sldMk cId="3361451501" sldId="349"/>
            <ac:spMk id="11" creationId="{B4D041C8-D5F6-4F63-BBE2-682ED3411385}"/>
          </ac:spMkLst>
        </pc:spChg>
        <pc:spChg chg="add mod">
          <ac:chgData name="AMIRI, Laura" userId="e8695df2-fb79-4600-9f91-5410af7a431a" providerId="ADAL" clId="{8253BA57-060A-410E-85F4-F9404F1B4F88}" dt="2020-05-04T14:34:39.109" v="83" actId="179"/>
          <ac:spMkLst>
            <pc:docMk/>
            <pc:sldMk cId="3361451501" sldId="349"/>
            <ac:spMk id="12" creationId="{ADFAAC65-95D3-4477-A6C5-65AF9F3D1FB2}"/>
          </ac:spMkLst>
        </pc:spChg>
        <pc:spChg chg="add">
          <ac:chgData name="AMIRI, Laura" userId="e8695df2-fb79-4600-9f91-5410af7a431a" providerId="ADAL" clId="{8253BA57-060A-410E-85F4-F9404F1B4F88}" dt="2020-05-04T14:33:50.497" v="8"/>
          <ac:spMkLst>
            <pc:docMk/>
            <pc:sldMk cId="3361451501" sldId="349"/>
            <ac:spMk id="13" creationId="{4A80472C-5A87-4B4B-985F-6E6917967107}"/>
          </ac:spMkLst>
        </pc:spChg>
        <pc:spChg chg="add del mod">
          <ac:chgData name="AMIRI, Laura" userId="e8695df2-fb79-4600-9f91-5410af7a431a" providerId="ADAL" clId="{8253BA57-060A-410E-85F4-F9404F1B4F88}" dt="2020-05-04T14:34:01.640" v="10" actId="478"/>
          <ac:spMkLst>
            <pc:docMk/>
            <pc:sldMk cId="3361451501" sldId="349"/>
            <ac:spMk id="14" creationId="{E40916F2-9C45-44AD-8D3A-4942FC4717FC}"/>
          </ac:spMkLst>
        </pc:spChg>
        <pc:spChg chg="add">
          <ac:chgData name="AMIRI, Laura" userId="e8695df2-fb79-4600-9f91-5410af7a431a" providerId="ADAL" clId="{8253BA57-060A-410E-85F4-F9404F1B4F88}" dt="2020-05-04T14:36:19.530" v="240"/>
          <ac:spMkLst>
            <pc:docMk/>
            <pc:sldMk cId="3361451501" sldId="349"/>
            <ac:spMk id="16" creationId="{D0FB29E8-FE4F-4C1B-8988-965BBE1DFD40}"/>
          </ac:spMkLst>
        </pc:spChg>
        <pc:graphicFrameChg chg="add mod modGraphic">
          <ac:chgData name="AMIRI, Laura" userId="e8695df2-fb79-4600-9f91-5410af7a431a" providerId="ADAL" clId="{8253BA57-060A-410E-85F4-F9404F1B4F88}" dt="2020-05-04T14:38:56.979" v="273"/>
          <ac:graphicFrameMkLst>
            <pc:docMk/>
            <pc:sldMk cId="3361451501" sldId="349"/>
            <ac:graphicFrameMk id="9" creationId="{D47248ED-7667-4228-B9A5-22F51CCF66B0}"/>
          </ac:graphicFrameMkLst>
        </pc:graphicFrameChg>
        <pc:graphicFrameChg chg="add del mod">
          <ac:chgData name="AMIRI, Laura" userId="e8695df2-fb79-4600-9f91-5410af7a431a" providerId="ADAL" clId="{8253BA57-060A-410E-85F4-F9404F1B4F88}" dt="2020-05-04T14:35:17.032" v="91" actId="478"/>
          <ac:graphicFrameMkLst>
            <pc:docMk/>
            <pc:sldMk cId="3361451501" sldId="349"/>
            <ac:graphicFrameMk id="15" creationId="{F0746134-C809-4E7A-B757-B719705EE7DF}"/>
          </ac:graphicFrameMkLst>
        </pc:graphicFrameChg>
      </pc:sldChg>
    </pc:docChg>
  </pc:docChgLst>
  <pc:docChgLst>
    <pc:chgData name="Laura AMIRI" userId="e8695df2-fb79-4600-9f91-5410af7a431a" providerId="ADAL" clId="{8253BA57-060A-410E-85F4-F9404F1B4F88}"/>
    <pc:docChg chg="undo custSel addSld delSld modSld">
      <pc:chgData name="Laura AMIRI" userId="e8695df2-fb79-4600-9f91-5410af7a431a" providerId="ADAL" clId="{8253BA57-060A-410E-85F4-F9404F1B4F88}" dt="2020-04-30T14:29:45.482" v="364" actId="2696"/>
      <pc:docMkLst>
        <pc:docMk/>
      </pc:docMkLst>
      <pc:sldChg chg="addSp delSp modSp">
        <pc:chgData name="Laura AMIRI" userId="e8695df2-fb79-4600-9f91-5410af7a431a" providerId="ADAL" clId="{8253BA57-060A-410E-85F4-F9404F1B4F88}" dt="2020-04-30T12:57:59.602" v="314" actId="14100"/>
        <pc:sldMkLst>
          <pc:docMk/>
          <pc:sldMk cId="2117597812" sldId="270"/>
        </pc:sldMkLst>
        <pc:grpChg chg="add del">
          <ac:chgData name="Laura AMIRI" userId="e8695df2-fb79-4600-9f91-5410af7a431a" providerId="ADAL" clId="{8253BA57-060A-410E-85F4-F9404F1B4F88}" dt="2020-04-30T12:57:16.694" v="304" actId="478"/>
          <ac:grpSpMkLst>
            <pc:docMk/>
            <pc:sldMk cId="2117597812" sldId="270"/>
            <ac:grpSpMk id="7" creationId="{8C75881F-D2B1-4C2A-A9BB-C069382369FA}"/>
          </ac:grpSpMkLst>
        </pc:grpChg>
        <pc:picChg chg="add del mod topLvl">
          <ac:chgData name="Laura AMIRI" userId="e8695df2-fb79-4600-9f91-5410af7a431a" providerId="ADAL" clId="{8253BA57-060A-410E-85F4-F9404F1B4F88}" dt="2020-04-30T12:57:16.694" v="304" actId="478"/>
          <ac:picMkLst>
            <pc:docMk/>
            <pc:sldMk cId="2117597812" sldId="270"/>
            <ac:picMk id="10" creationId="{D7CDF630-FD03-4F32-A27E-1CBD0C768FD8}"/>
          </ac:picMkLst>
        </pc:picChg>
        <pc:picChg chg="add mod">
          <ac:chgData name="Laura AMIRI" userId="e8695df2-fb79-4600-9f91-5410af7a431a" providerId="ADAL" clId="{8253BA57-060A-410E-85F4-F9404F1B4F88}" dt="2020-04-30T12:57:59.602" v="314" actId="14100"/>
          <ac:picMkLst>
            <pc:docMk/>
            <pc:sldMk cId="2117597812" sldId="270"/>
            <ac:picMk id="11" creationId="{28A61833-7C90-4F6A-A2F1-8CEBB59C1592}"/>
          </ac:picMkLst>
        </pc:picChg>
        <pc:picChg chg="mod topLvl">
          <ac:chgData name="Laura AMIRI" userId="e8695df2-fb79-4600-9f91-5410af7a431a" providerId="ADAL" clId="{8253BA57-060A-410E-85F4-F9404F1B4F88}" dt="2020-04-30T12:57:16.694" v="304" actId="478"/>
          <ac:picMkLst>
            <pc:docMk/>
            <pc:sldMk cId="2117597812" sldId="270"/>
            <ac:picMk id="16" creationId="{F15D0807-4C4C-40D2-8FE1-A097BD6900B0}"/>
          </ac:picMkLst>
        </pc:picChg>
      </pc:sldChg>
      <pc:sldChg chg="addSp delSp modSp">
        <pc:chgData name="Laura AMIRI" userId="e8695df2-fb79-4600-9f91-5410af7a431a" providerId="ADAL" clId="{8253BA57-060A-410E-85F4-F9404F1B4F88}" dt="2020-04-30T12:53:20.414" v="258" actId="14100"/>
        <pc:sldMkLst>
          <pc:docMk/>
          <pc:sldMk cId="1160725170" sldId="273"/>
        </pc:sldMkLst>
        <pc:grpChg chg="del">
          <ac:chgData name="Laura AMIRI" userId="e8695df2-fb79-4600-9f91-5410af7a431a" providerId="ADAL" clId="{8253BA57-060A-410E-85F4-F9404F1B4F88}" dt="2020-04-30T12:38:29.668" v="109" actId="478"/>
          <ac:grpSpMkLst>
            <pc:docMk/>
            <pc:sldMk cId="1160725170" sldId="273"/>
            <ac:grpSpMk id="8" creationId="{7D7E5BB6-D901-4F01-9825-16CE0B8495E0}"/>
          </ac:grpSpMkLst>
        </pc:grpChg>
        <pc:picChg chg="del topLvl">
          <ac:chgData name="Laura AMIRI" userId="e8695df2-fb79-4600-9f91-5410af7a431a" providerId="ADAL" clId="{8253BA57-060A-410E-85F4-F9404F1B4F88}" dt="2020-04-30T12:38:29.668" v="109" actId="478"/>
          <ac:picMkLst>
            <pc:docMk/>
            <pc:sldMk cId="1160725170" sldId="273"/>
            <ac:picMk id="6" creationId="{8F4DC10E-5D6F-4E2D-B152-53CF23075692}"/>
          </ac:picMkLst>
        </pc:picChg>
        <pc:picChg chg="add del mod">
          <ac:chgData name="Laura AMIRI" userId="e8695df2-fb79-4600-9f91-5410af7a431a" providerId="ADAL" clId="{8253BA57-060A-410E-85F4-F9404F1B4F88}" dt="2020-04-30T12:52:50.634" v="254" actId="478"/>
          <ac:picMkLst>
            <pc:docMk/>
            <pc:sldMk cId="1160725170" sldId="273"/>
            <ac:picMk id="9" creationId="{FFBD0F30-655D-4E75-B06A-F5ADEA22940B}"/>
          </ac:picMkLst>
        </pc:picChg>
        <pc:picChg chg="add mod">
          <ac:chgData name="Laura AMIRI" userId="e8695df2-fb79-4600-9f91-5410af7a431a" providerId="ADAL" clId="{8253BA57-060A-410E-85F4-F9404F1B4F88}" dt="2020-04-30T12:53:20.414" v="258" actId="14100"/>
          <ac:picMkLst>
            <pc:docMk/>
            <pc:sldMk cId="1160725170" sldId="273"/>
            <ac:picMk id="10" creationId="{FA2B0C33-9A5D-4D06-B178-E502A48FF7BE}"/>
          </ac:picMkLst>
        </pc:picChg>
        <pc:picChg chg="topLvl">
          <ac:chgData name="Laura AMIRI" userId="e8695df2-fb79-4600-9f91-5410af7a431a" providerId="ADAL" clId="{8253BA57-060A-410E-85F4-F9404F1B4F88}" dt="2020-04-30T12:38:29.668" v="109" actId="478"/>
          <ac:picMkLst>
            <pc:docMk/>
            <pc:sldMk cId="1160725170" sldId="273"/>
            <ac:picMk id="12" creationId="{9C665E66-45D9-4CB4-8ADB-8068B31856A4}"/>
          </ac:picMkLst>
        </pc:picChg>
      </pc:sldChg>
      <pc:sldChg chg="addSp delSp modSp">
        <pc:chgData name="Laura AMIRI" userId="e8695df2-fb79-4600-9f91-5410af7a431a" providerId="ADAL" clId="{8253BA57-060A-410E-85F4-F9404F1B4F88}" dt="2020-04-30T13:00:06.471" v="346" actId="1038"/>
        <pc:sldMkLst>
          <pc:docMk/>
          <pc:sldMk cId="2016523999" sldId="278"/>
        </pc:sldMkLst>
        <pc:spChg chg="del">
          <ac:chgData name="Laura AMIRI" userId="e8695df2-fb79-4600-9f91-5410af7a431a" providerId="ADAL" clId="{8253BA57-060A-410E-85F4-F9404F1B4F88}" dt="2020-04-30T12:34:10.268" v="0" actId="478"/>
          <ac:spMkLst>
            <pc:docMk/>
            <pc:sldMk cId="2016523999" sldId="278"/>
            <ac:spMk id="9" creationId="{5C5E2753-6340-4A6D-80C8-1881B223E81A}"/>
          </ac:spMkLst>
        </pc:spChg>
        <pc:grpChg chg="add del">
          <ac:chgData name="Laura AMIRI" userId="e8695df2-fb79-4600-9f91-5410af7a431a" providerId="ADAL" clId="{8253BA57-060A-410E-85F4-F9404F1B4F88}" dt="2020-04-30T12:35:09.242" v="85" actId="478"/>
          <ac:grpSpMkLst>
            <pc:docMk/>
            <pc:sldMk cId="2016523999" sldId="278"/>
            <ac:grpSpMk id="10" creationId="{29210511-8466-48FE-A084-4205D65A5799}"/>
          </ac:grpSpMkLst>
        </pc:grpChg>
        <pc:picChg chg="add del mod">
          <ac:chgData name="Laura AMIRI" userId="e8695df2-fb79-4600-9f91-5410af7a431a" providerId="ADAL" clId="{8253BA57-060A-410E-85F4-F9404F1B4F88}" dt="2020-04-30T12:59:36.137" v="335" actId="478"/>
          <ac:picMkLst>
            <pc:docMk/>
            <pc:sldMk cId="2016523999" sldId="278"/>
            <ac:picMk id="7" creationId="{020370F3-043B-407D-AF3D-7358BAB502BF}"/>
          </ac:picMkLst>
        </pc:picChg>
        <pc:picChg chg="topLvl">
          <ac:chgData name="Laura AMIRI" userId="e8695df2-fb79-4600-9f91-5410af7a431a" providerId="ADAL" clId="{8253BA57-060A-410E-85F4-F9404F1B4F88}" dt="2020-04-30T12:35:09.242" v="85" actId="478"/>
          <ac:picMkLst>
            <pc:docMk/>
            <pc:sldMk cId="2016523999" sldId="278"/>
            <ac:picMk id="11" creationId="{A6F85E98-09AB-41BE-B361-43EA40F0F61A}"/>
          </ac:picMkLst>
        </pc:picChg>
        <pc:picChg chg="del topLvl">
          <ac:chgData name="Laura AMIRI" userId="e8695df2-fb79-4600-9f91-5410af7a431a" providerId="ADAL" clId="{8253BA57-060A-410E-85F4-F9404F1B4F88}" dt="2020-04-30T12:35:09.242" v="85" actId="478"/>
          <ac:picMkLst>
            <pc:docMk/>
            <pc:sldMk cId="2016523999" sldId="278"/>
            <ac:picMk id="12" creationId="{C6CB96AB-010C-4444-B881-01150181A0C1}"/>
          </ac:picMkLst>
        </pc:picChg>
        <pc:picChg chg="add mod">
          <ac:chgData name="Laura AMIRI" userId="e8695df2-fb79-4600-9f91-5410af7a431a" providerId="ADAL" clId="{8253BA57-060A-410E-85F4-F9404F1B4F88}" dt="2020-04-30T13:00:06.471" v="346" actId="1038"/>
          <ac:picMkLst>
            <pc:docMk/>
            <pc:sldMk cId="2016523999" sldId="278"/>
            <ac:picMk id="13" creationId="{AF6BA876-155E-4BE9-A6CC-3A4ADFAD443A}"/>
          </ac:picMkLst>
        </pc:picChg>
      </pc:sldChg>
      <pc:sldChg chg="addSp delSp modSp">
        <pc:chgData name="Laura AMIRI" userId="e8695df2-fb79-4600-9f91-5410af7a431a" providerId="ADAL" clId="{8253BA57-060A-410E-85F4-F9404F1B4F88}" dt="2020-04-30T13:00:55.637" v="357" actId="1076"/>
        <pc:sldMkLst>
          <pc:docMk/>
          <pc:sldMk cId="1311031979" sldId="293"/>
        </pc:sldMkLst>
        <pc:spChg chg="del">
          <ac:chgData name="Laura AMIRI" userId="e8695df2-fb79-4600-9f91-5410af7a431a" providerId="ADAL" clId="{8253BA57-060A-410E-85F4-F9404F1B4F88}" dt="2020-04-30T12:34:12.074" v="1" actId="478"/>
          <ac:spMkLst>
            <pc:docMk/>
            <pc:sldMk cId="1311031979" sldId="293"/>
            <ac:spMk id="9" creationId="{EC374352-69C2-4482-9C9D-E0F5899C970E}"/>
          </ac:spMkLst>
        </pc:spChg>
        <pc:grpChg chg="add del">
          <ac:chgData name="Laura AMIRI" userId="e8695df2-fb79-4600-9f91-5410af7a431a" providerId="ADAL" clId="{8253BA57-060A-410E-85F4-F9404F1B4F88}" dt="2020-04-30T12:35:06.812" v="84" actId="478"/>
          <ac:grpSpMkLst>
            <pc:docMk/>
            <pc:sldMk cId="1311031979" sldId="293"/>
            <ac:grpSpMk id="11" creationId="{77520FAE-3825-49D4-9696-3ABB42DBE9E4}"/>
          </ac:grpSpMkLst>
        </pc:grpChg>
        <pc:picChg chg="add del mod">
          <ac:chgData name="Laura AMIRI" userId="e8695df2-fb79-4600-9f91-5410af7a431a" providerId="ADAL" clId="{8253BA57-060A-410E-85F4-F9404F1B4F88}" dt="2020-04-30T13:00:45.917" v="354" actId="478"/>
          <ac:picMkLst>
            <pc:docMk/>
            <pc:sldMk cId="1311031979" sldId="293"/>
            <ac:picMk id="3" creationId="{19235FCC-E3A0-43C5-A54D-C9B2C5EF8B36}"/>
          </ac:picMkLst>
        </pc:picChg>
        <pc:picChg chg="topLvl">
          <ac:chgData name="Laura AMIRI" userId="e8695df2-fb79-4600-9f91-5410af7a431a" providerId="ADAL" clId="{8253BA57-060A-410E-85F4-F9404F1B4F88}" dt="2020-04-30T12:35:06.812" v="84" actId="478"/>
          <ac:picMkLst>
            <pc:docMk/>
            <pc:sldMk cId="1311031979" sldId="293"/>
            <ac:picMk id="12" creationId="{E1CA1A7C-0F81-42EF-8654-D195864F8C45}"/>
          </ac:picMkLst>
        </pc:picChg>
        <pc:picChg chg="del topLvl">
          <ac:chgData name="Laura AMIRI" userId="e8695df2-fb79-4600-9f91-5410af7a431a" providerId="ADAL" clId="{8253BA57-060A-410E-85F4-F9404F1B4F88}" dt="2020-04-30T12:35:06.812" v="84" actId="478"/>
          <ac:picMkLst>
            <pc:docMk/>
            <pc:sldMk cId="1311031979" sldId="293"/>
            <ac:picMk id="13" creationId="{366680F9-2BAE-40AF-BC28-FFA934B890B3}"/>
          </ac:picMkLst>
        </pc:picChg>
        <pc:picChg chg="add del">
          <ac:chgData name="Laura AMIRI" userId="e8695df2-fb79-4600-9f91-5410af7a431a" providerId="ADAL" clId="{8253BA57-060A-410E-85F4-F9404F1B4F88}" dt="2020-04-30T12:59:33.951" v="334" actId="478"/>
          <ac:picMkLst>
            <pc:docMk/>
            <pc:sldMk cId="1311031979" sldId="293"/>
            <ac:picMk id="14" creationId="{0A872C50-E0A4-4587-8E49-8536BAD9E36E}"/>
          </ac:picMkLst>
        </pc:picChg>
        <pc:picChg chg="add mod ord">
          <ac:chgData name="Laura AMIRI" userId="e8695df2-fb79-4600-9f91-5410af7a431a" providerId="ADAL" clId="{8253BA57-060A-410E-85F4-F9404F1B4F88}" dt="2020-04-30T13:00:55.637" v="357" actId="1076"/>
          <ac:picMkLst>
            <pc:docMk/>
            <pc:sldMk cId="1311031979" sldId="293"/>
            <ac:picMk id="15" creationId="{78AEC5C4-612C-4385-B4A8-450E15BDFC5D}"/>
          </ac:picMkLst>
        </pc:picChg>
        <pc:picChg chg="add">
          <ac:chgData name="Laura AMIRI" userId="e8695df2-fb79-4600-9f91-5410af7a431a" providerId="ADAL" clId="{8253BA57-060A-410E-85F4-F9404F1B4F88}" dt="2020-04-30T13:00:48.395" v="355"/>
          <ac:picMkLst>
            <pc:docMk/>
            <pc:sldMk cId="1311031979" sldId="293"/>
            <ac:picMk id="16" creationId="{1AD82493-04EE-4E1B-9D47-E53191AB56D2}"/>
          </ac:picMkLst>
        </pc:picChg>
      </pc:sldChg>
      <pc:sldChg chg="addSp delSp modSp">
        <pc:chgData name="Laura AMIRI" userId="e8695df2-fb79-4600-9f91-5410af7a431a" providerId="ADAL" clId="{8253BA57-060A-410E-85F4-F9404F1B4F88}" dt="2020-04-30T12:58:16.936" v="319" actId="1076"/>
        <pc:sldMkLst>
          <pc:docMk/>
          <pc:sldMk cId="1843851678" sldId="294"/>
        </pc:sldMkLst>
        <pc:grpChg chg="add del">
          <ac:chgData name="Laura AMIRI" userId="e8695df2-fb79-4600-9f91-5410af7a431a" providerId="ADAL" clId="{8253BA57-060A-410E-85F4-F9404F1B4F88}" dt="2020-04-30T12:57:19.718" v="305" actId="478"/>
          <ac:grpSpMkLst>
            <pc:docMk/>
            <pc:sldMk cId="1843851678" sldId="294"/>
            <ac:grpSpMk id="11" creationId="{C5B7641C-3373-4237-98E5-D95B1B2F382D}"/>
          </ac:grpSpMkLst>
        </pc:grpChg>
        <pc:picChg chg="mod topLvl">
          <ac:chgData name="Laura AMIRI" userId="e8695df2-fb79-4600-9f91-5410af7a431a" providerId="ADAL" clId="{8253BA57-060A-410E-85F4-F9404F1B4F88}" dt="2020-04-30T12:57:19.718" v="305" actId="478"/>
          <ac:picMkLst>
            <pc:docMk/>
            <pc:sldMk cId="1843851678" sldId="294"/>
            <ac:picMk id="12" creationId="{19C4831E-DD99-43E6-8E07-CC7DE3C10A23}"/>
          </ac:picMkLst>
        </pc:picChg>
        <pc:picChg chg="add del mod topLvl">
          <ac:chgData name="Laura AMIRI" userId="e8695df2-fb79-4600-9f91-5410af7a431a" providerId="ADAL" clId="{8253BA57-060A-410E-85F4-F9404F1B4F88}" dt="2020-04-30T12:57:19.718" v="305" actId="478"/>
          <ac:picMkLst>
            <pc:docMk/>
            <pc:sldMk cId="1843851678" sldId="294"/>
            <ac:picMk id="13" creationId="{FF2C0A61-3A9A-49BA-921F-050F66AC993A}"/>
          </ac:picMkLst>
        </pc:picChg>
        <pc:picChg chg="mod ord">
          <ac:chgData name="Laura AMIRI" userId="e8695df2-fb79-4600-9f91-5410af7a431a" providerId="ADAL" clId="{8253BA57-060A-410E-85F4-F9404F1B4F88}" dt="2020-04-30T12:58:16.936" v="319" actId="1076"/>
          <ac:picMkLst>
            <pc:docMk/>
            <pc:sldMk cId="1843851678" sldId="294"/>
            <ac:picMk id="14" creationId="{F0497FF5-8B93-430E-9223-596F6E0F5799}"/>
          </ac:picMkLst>
        </pc:picChg>
        <pc:picChg chg="add del">
          <ac:chgData name="Laura AMIRI" userId="e8695df2-fb79-4600-9f91-5410af7a431a" providerId="ADAL" clId="{8253BA57-060A-410E-85F4-F9404F1B4F88}" dt="2020-04-30T12:58:05.497" v="316" actId="478"/>
          <ac:picMkLst>
            <pc:docMk/>
            <pc:sldMk cId="1843851678" sldId="294"/>
            <ac:picMk id="15" creationId="{1920BAA9-6712-4263-B43B-57BE78CE98F6}"/>
          </ac:picMkLst>
        </pc:picChg>
        <pc:picChg chg="add">
          <ac:chgData name="Laura AMIRI" userId="e8695df2-fb79-4600-9f91-5410af7a431a" providerId="ADAL" clId="{8253BA57-060A-410E-85F4-F9404F1B4F88}" dt="2020-04-30T12:58:08.472" v="317"/>
          <ac:picMkLst>
            <pc:docMk/>
            <pc:sldMk cId="1843851678" sldId="294"/>
            <ac:picMk id="16" creationId="{D07F0B01-9A50-4232-8F27-70278DA66C71}"/>
          </ac:picMkLst>
        </pc:picChg>
      </pc:sldChg>
      <pc:sldChg chg="addSp delSp modSp">
        <pc:chgData name="Laura AMIRI" userId="e8695df2-fb79-4600-9f91-5410af7a431a" providerId="ADAL" clId="{8253BA57-060A-410E-85F4-F9404F1B4F88}" dt="2020-04-30T12:59:21.762" v="333" actId="1076"/>
        <pc:sldMkLst>
          <pc:docMk/>
          <pc:sldMk cId="1158040718" sldId="295"/>
        </pc:sldMkLst>
        <pc:spChg chg="mod">
          <ac:chgData name="Laura AMIRI" userId="e8695df2-fb79-4600-9f91-5410af7a431a" providerId="ADAL" clId="{8253BA57-060A-410E-85F4-F9404F1B4F88}" dt="2020-04-30T12:34:57.469" v="77" actId="20577"/>
          <ac:spMkLst>
            <pc:docMk/>
            <pc:sldMk cId="1158040718" sldId="295"/>
            <ac:spMk id="11" creationId="{CCE2EF94-A680-4564-A4C7-601858DD2802}"/>
          </ac:spMkLst>
        </pc:spChg>
        <pc:picChg chg="add del">
          <ac:chgData name="Laura AMIRI" userId="e8695df2-fb79-4600-9f91-5410af7a431a" providerId="ADAL" clId="{8253BA57-060A-410E-85F4-F9404F1B4F88}" dt="2020-04-30T12:57:42.182" v="308"/>
          <ac:picMkLst>
            <pc:docMk/>
            <pc:sldMk cId="1158040718" sldId="295"/>
            <ac:picMk id="3" creationId="{788E37A8-090F-4761-ADA5-A3579FF07B6B}"/>
          </ac:picMkLst>
        </pc:picChg>
        <pc:picChg chg="add mod ord">
          <ac:chgData name="Laura AMIRI" userId="e8695df2-fb79-4600-9f91-5410af7a431a" providerId="ADAL" clId="{8253BA57-060A-410E-85F4-F9404F1B4F88}" dt="2020-04-30T12:58:49.251" v="326" actId="167"/>
          <ac:picMkLst>
            <pc:docMk/>
            <pc:sldMk cId="1158040718" sldId="295"/>
            <ac:picMk id="7" creationId="{6B9C17E3-9C91-4324-AF18-B26480420A2A}"/>
          </ac:picMkLst>
        </pc:picChg>
        <pc:picChg chg="add mod ord">
          <ac:chgData name="Laura AMIRI" userId="e8695df2-fb79-4600-9f91-5410af7a431a" providerId="ADAL" clId="{8253BA57-060A-410E-85F4-F9404F1B4F88}" dt="2020-04-30T12:59:17.412" v="332" actId="167"/>
          <ac:picMkLst>
            <pc:docMk/>
            <pc:sldMk cId="1158040718" sldId="295"/>
            <ac:picMk id="9" creationId="{22C7B358-C934-4887-B0B2-1F7A4174DC1C}"/>
          </ac:picMkLst>
        </pc:picChg>
        <pc:picChg chg="add del">
          <ac:chgData name="Laura AMIRI" userId="e8695df2-fb79-4600-9f91-5410af7a431a" providerId="ADAL" clId="{8253BA57-060A-410E-85F4-F9404F1B4F88}" dt="2020-04-30T12:57:23.094" v="306" actId="478"/>
          <ac:picMkLst>
            <pc:docMk/>
            <pc:sldMk cId="1158040718" sldId="295"/>
            <ac:picMk id="10" creationId="{4E6CF0D2-969F-4805-BCE1-B6A7D9234595}"/>
          </ac:picMkLst>
        </pc:picChg>
        <pc:picChg chg="add del">
          <ac:chgData name="Laura AMIRI" userId="e8695df2-fb79-4600-9f91-5410af7a431a" providerId="ADAL" clId="{8253BA57-060A-410E-85F4-F9404F1B4F88}" dt="2020-04-30T12:57:23.094" v="306" actId="478"/>
          <ac:picMkLst>
            <pc:docMk/>
            <pc:sldMk cId="1158040718" sldId="295"/>
            <ac:picMk id="12" creationId="{25FAD10E-3E2A-4EBB-A6C7-33D995B1CBFA}"/>
          </ac:picMkLst>
        </pc:picChg>
        <pc:picChg chg="mod">
          <ac:chgData name="Laura AMIRI" userId="e8695df2-fb79-4600-9f91-5410af7a431a" providerId="ADAL" clId="{8253BA57-060A-410E-85F4-F9404F1B4F88}" dt="2020-04-30T12:59:21.762" v="333" actId="1076"/>
          <ac:picMkLst>
            <pc:docMk/>
            <pc:sldMk cId="1158040718" sldId="295"/>
            <ac:picMk id="13" creationId="{C79F1294-723F-47A2-A5CF-815CF78906BE}"/>
          </ac:picMkLst>
        </pc:picChg>
        <pc:picChg chg="mod">
          <ac:chgData name="Laura AMIRI" userId="e8695df2-fb79-4600-9f91-5410af7a431a" providerId="ADAL" clId="{8253BA57-060A-410E-85F4-F9404F1B4F88}" dt="2020-04-30T12:58:54.627" v="327" actId="1076"/>
          <ac:picMkLst>
            <pc:docMk/>
            <pc:sldMk cId="1158040718" sldId="295"/>
            <ac:picMk id="14" creationId="{20892807-EC0F-4157-9C0C-CA66A7029140}"/>
          </ac:picMkLst>
        </pc:picChg>
      </pc:sldChg>
      <pc:sldChg chg="del">
        <pc:chgData name="Laura AMIRI" userId="e8695df2-fb79-4600-9f91-5410af7a431a" providerId="ADAL" clId="{8253BA57-060A-410E-85F4-F9404F1B4F88}" dt="2020-04-30T14:29:45.482" v="364" actId="2696"/>
        <pc:sldMkLst>
          <pc:docMk/>
          <pc:sldMk cId="1917840731" sldId="301"/>
        </pc:sldMkLst>
      </pc:sldChg>
      <pc:sldChg chg="addSp delSp modSp">
        <pc:chgData name="Laura AMIRI" userId="e8695df2-fb79-4600-9f91-5410af7a431a" providerId="ADAL" clId="{8253BA57-060A-410E-85F4-F9404F1B4F88}" dt="2020-04-30T12:54:06.799" v="274" actId="1076"/>
        <pc:sldMkLst>
          <pc:docMk/>
          <pc:sldMk cId="298153194" sldId="308"/>
        </pc:sldMkLst>
        <pc:picChg chg="add del mod">
          <ac:chgData name="Laura AMIRI" userId="e8695df2-fb79-4600-9f91-5410af7a431a" providerId="ADAL" clId="{8253BA57-060A-410E-85F4-F9404F1B4F88}" dt="2020-04-30T12:52:47.798" v="253" actId="478"/>
          <ac:picMkLst>
            <pc:docMk/>
            <pc:sldMk cId="298153194" sldId="308"/>
            <ac:picMk id="12" creationId="{466C41A6-1475-4AE3-84AC-6D9522A9F1D4}"/>
          </ac:picMkLst>
        </pc:picChg>
        <pc:picChg chg="ord">
          <ac:chgData name="Laura AMIRI" userId="e8695df2-fb79-4600-9f91-5410af7a431a" providerId="ADAL" clId="{8253BA57-060A-410E-85F4-F9404F1B4F88}" dt="2020-04-30T12:38:49.091" v="114" actId="167"/>
          <ac:picMkLst>
            <pc:docMk/>
            <pc:sldMk cId="298153194" sldId="308"/>
            <ac:picMk id="13" creationId="{F6C94925-3F0D-4E28-9606-A0C34C717530}"/>
          </ac:picMkLst>
        </pc:picChg>
        <pc:picChg chg="add">
          <ac:chgData name="Laura AMIRI" userId="e8695df2-fb79-4600-9f91-5410af7a431a" providerId="ADAL" clId="{8253BA57-060A-410E-85F4-F9404F1B4F88}" dt="2020-04-30T12:53:34.014" v="264"/>
          <ac:picMkLst>
            <pc:docMk/>
            <pc:sldMk cId="298153194" sldId="308"/>
            <ac:picMk id="14" creationId="{47E9CE86-C118-4815-96A2-1422A99CD8B5}"/>
          </ac:picMkLst>
        </pc:picChg>
        <pc:picChg chg="del">
          <ac:chgData name="Laura AMIRI" userId="e8695df2-fb79-4600-9f91-5410af7a431a" providerId="ADAL" clId="{8253BA57-060A-410E-85F4-F9404F1B4F88}" dt="2020-04-30T12:38:50.473" v="115" actId="478"/>
          <ac:picMkLst>
            <pc:docMk/>
            <pc:sldMk cId="298153194" sldId="308"/>
            <ac:picMk id="16" creationId="{E804DCDE-C926-44DC-A0DA-6344B43185AB}"/>
          </ac:picMkLst>
        </pc:picChg>
        <pc:picChg chg="del ord">
          <ac:chgData name="Laura AMIRI" userId="e8695df2-fb79-4600-9f91-5410af7a431a" providerId="ADAL" clId="{8253BA57-060A-410E-85F4-F9404F1B4F88}" dt="2020-04-30T12:53:38.895" v="265" actId="478"/>
          <ac:picMkLst>
            <pc:docMk/>
            <pc:sldMk cId="298153194" sldId="308"/>
            <ac:picMk id="17" creationId="{24459C72-D529-4E1F-9E4F-A8E1B3131361}"/>
          </ac:picMkLst>
        </pc:picChg>
        <pc:picChg chg="add mod">
          <ac:chgData name="Laura AMIRI" userId="e8695df2-fb79-4600-9f91-5410af7a431a" providerId="ADAL" clId="{8253BA57-060A-410E-85F4-F9404F1B4F88}" dt="2020-04-30T12:54:04.172" v="272" actId="1076"/>
          <ac:picMkLst>
            <pc:docMk/>
            <pc:sldMk cId="298153194" sldId="308"/>
            <ac:picMk id="18" creationId="{1F455F57-9F5C-4FDB-A759-C6E128B58870}"/>
          </ac:picMkLst>
        </pc:picChg>
        <pc:picChg chg="add mod">
          <ac:chgData name="Laura AMIRI" userId="e8695df2-fb79-4600-9f91-5410af7a431a" providerId="ADAL" clId="{8253BA57-060A-410E-85F4-F9404F1B4F88}" dt="2020-04-30T12:54:06.799" v="274" actId="1076"/>
          <ac:picMkLst>
            <pc:docMk/>
            <pc:sldMk cId="298153194" sldId="308"/>
            <ac:picMk id="19" creationId="{9BADD253-9F1F-46FE-887A-BD8134216FD9}"/>
          </ac:picMkLst>
        </pc:picChg>
      </pc:sldChg>
      <pc:sldChg chg="addSp delSp modSp">
        <pc:chgData name="Laura AMIRI" userId="e8695df2-fb79-4600-9f91-5410af7a431a" providerId="ADAL" clId="{8253BA57-060A-410E-85F4-F9404F1B4F88}" dt="2020-04-30T12:55:12.934" v="290" actId="208"/>
        <pc:sldMkLst>
          <pc:docMk/>
          <pc:sldMk cId="2782016853" sldId="310"/>
        </pc:sldMkLst>
        <pc:grpChg chg="del">
          <ac:chgData name="Laura AMIRI" userId="e8695df2-fb79-4600-9f91-5410af7a431a" providerId="ADAL" clId="{8253BA57-060A-410E-85F4-F9404F1B4F88}" dt="2020-04-30T12:39:12.841" v="121" actId="478"/>
          <ac:grpSpMkLst>
            <pc:docMk/>
            <pc:sldMk cId="2782016853" sldId="310"/>
            <ac:grpSpMk id="9" creationId="{00000000-0000-0000-0000-000000000000}"/>
          </ac:grpSpMkLst>
        </pc:grpChg>
        <pc:picChg chg="add mod modCrop">
          <ac:chgData name="Laura AMIRI" userId="e8695df2-fb79-4600-9f91-5410af7a431a" providerId="ADAL" clId="{8253BA57-060A-410E-85F4-F9404F1B4F88}" dt="2020-04-30T12:55:12.934" v="290" actId="208"/>
          <ac:picMkLst>
            <pc:docMk/>
            <pc:sldMk cId="2782016853" sldId="310"/>
            <ac:picMk id="7" creationId="{4DFDEEE3-2F7D-439C-A45D-40DBDC55B765}"/>
          </ac:picMkLst>
        </pc:picChg>
        <pc:picChg chg="del ord">
          <ac:chgData name="Laura AMIRI" userId="e8695df2-fb79-4600-9f91-5410af7a431a" providerId="ADAL" clId="{8253BA57-060A-410E-85F4-F9404F1B4F88}" dt="2020-04-30T12:54:36.545" v="282" actId="478"/>
          <ac:picMkLst>
            <pc:docMk/>
            <pc:sldMk cId="2782016853" sldId="310"/>
            <ac:picMk id="10" creationId="{00000000-0000-0000-0000-000000000000}"/>
          </ac:picMkLst>
        </pc:picChg>
        <pc:picChg chg="del topLvl">
          <ac:chgData name="Laura AMIRI" userId="e8695df2-fb79-4600-9f91-5410af7a431a" providerId="ADAL" clId="{8253BA57-060A-410E-85F4-F9404F1B4F88}" dt="2020-04-30T12:39:12.841" v="121" actId="478"/>
          <ac:picMkLst>
            <pc:docMk/>
            <pc:sldMk cId="2782016853" sldId="310"/>
            <ac:picMk id="11" creationId="{14A44F88-668F-4679-B246-0EC2938F9D9D}"/>
          </ac:picMkLst>
        </pc:picChg>
        <pc:picChg chg="del ord">
          <ac:chgData name="Laura AMIRI" userId="e8695df2-fb79-4600-9f91-5410af7a431a" providerId="ADAL" clId="{8253BA57-060A-410E-85F4-F9404F1B4F88}" dt="2020-04-30T12:54:35.594" v="281" actId="478"/>
          <ac:picMkLst>
            <pc:docMk/>
            <pc:sldMk cId="2782016853" sldId="310"/>
            <ac:picMk id="12" creationId="{13C3167E-3B03-4047-B1B1-E143CBA9BB84}"/>
          </ac:picMkLst>
        </pc:picChg>
        <pc:picChg chg="del mod topLvl">
          <ac:chgData name="Laura AMIRI" userId="e8695df2-fb79-4600-9f91-5410af7a431a" providerId="ADAL" clId="{8253BA57-060A-410E-85F4-F9404F1B4F88}" dt="2020-04-30T12:39:21.331" v="126" actId="478"/>
          <ac:picMkLst>
            <pc:docMk/>
            <pc:sldMk cId="2782016853" sldId="310"/>
            <ac:picMk id="13" creationId="{F6C94925-3F0D-4E28-9606-A0C34C717530}"/>
          </ac:picMkLst>
        </pc:picChg>
        <pc:picChg chg="del ord">
          <ac:chgData name="Laura AMIRI" userId="e8695df2-fb79-4600-9f91-5410af7a431a" providerId="ADAL" clId="{8253BA57-060A-410E-85F4-F9404F1B4F88}" dt="2020-04-30T12:53:43.350" v="266" actId="478"/>
          <ac:picMkLst>
            <pc:docMk/>
            <pc:sldMk cId="2782016853" sldId="310"/>
            <ac:picMk id="14" creationId="{00000000-0000-0000-0000-000000000000}"/>
          </ac:picMkLst>
        </pc:picChg>
        <pc:picChg chg="add del mod">
          <ac:chgData name="Laura AMIRI" userId="e8695df2-fb79-4600-9f91-5410af7a431a" providerId="ADAL" clId="{8253BA57-060A-410E-85F4-F9404F1B4F88}" dt="2020-04-30T12:52:39.741" v="250" actId="478"/>
          <ac:picMkLst>
            <pc:docMk/>
            <pc:sldMk cId="2782016853" sldId="310"/>
            <ac:picMk id="16" creationId="{F5A67310-7077-4DF1-8BF1-7BE97E588255}"/>
          </ac:picMkLst>
        </pc:picChg>
        <pc:picChg chg="ord">
          <ac:chgData name="Laura AMIRI" userId="e8695df2-fb79-4600-9f91-5410af7a431a" providerId="ADAL" clId="{8253BA57-060A-410E-85F4-F9404F1B4F88}" dt="2020-04-30T12:54:31.835" v="280" actId="166"/>
          <ac:picMkLst>
            <pc:docMk/>
            <pc:sldMk cId="2782016853" sldId="310"/>
            <ac:picMk id="17" creationId="{00000000-0000-0000-0000-000000000000}"/>
          </ac:picMkLst>
        </pc:picChg>
        <pc:picChg chg="add mod ord">
          <ac:chgData name="Laura AMIRI" userId="e8695df2-fb79-4600-9f91-5410af7a431a" providerId="ADAL" clId="{8253BA57-060A-410E-85F4-F9404F1B4F88}" dt="2020-04-30T12:39:29.321" v="130" actId="167"/>
          <ac:picMkLst>
            <pc:docMk/>
            <pc:sldMk cId="2782016853" sldId="310"/>
            <ac:picMk id="18" creationId="{9A82F238-921B-4257-A49F-5B90BC95B4FC}"/>
          </ac:picMkLst>
        </pc:picChg>
        <pc:picChg chg="add del">
          <ac:chgData name="Laura AMIRI" userId="e8695df2-fb79-4600-9f91-5410af7a431a" providerId="ADAL" clId="{8253BA57-060A-410E-85F4-F9404F1B4F88}" dt="2020-04-30T12:53:52.152" v="268"/>
          <ac:picMkLst>
            <pc:docMk/>
            <pc:sldMk cId="2782016853" sldId="310"/>
            <ac:picMk id="19" creationId="{E98E7265-025E-424B-8194-7F4985501024}"/>
          </ac:picMkLst>
        </pc:picChg>
        <pc:picChg chg="add mod ord">
          <ac:chgData name="Laura AMIRI" userId="e8695df2-fb79-4600-9f91-5410af7a431a" providerId="ADAL" clId="{8253BA57-060A-410E-85F4-F9404F1B4F88}" dt="2020-04-30T12:55:07.562" v="287" actId="166"/>
          <ac:picMkLst>
            <pc:docMk/>
            <pc:sldMk cId="2782016853" sldId="310"/>
            <ac:picMk id="20" creationId="{14BA69B0-2D70-4163-97F6-2A47774B7A7E}"/>
          </ac:picMkLst>
        </pc:picChg>
        <pc:picChg chg="add mod">
          <ac:chgData name="Laura AMIRI" userId="e8695df2-fb79-4600-9f91-5410af7a431a" providerId="ADAL" clId="{8253BA57-060A-410E-85F4-F9404F1B4F88}" dt="2020-04-30T12:54:26.510" v="279" actId="14100"/>
          <ac:picMkLst>
            <pc:docMk/>
            <pc:sldMk cId="2782016853" sldId="310"/>
            <ac:picMk id="21" creationId="{F545C846-B5E8-4834-9D3C-EFBE1B4C1A36}"/>
          </ac:picMkLst>
        </pc:picChg>
      </pc:sldChg>
      <pc:sldChg chg="addSp delSp modSp add del">
        <pc:chgData name="Laura AMIRI" userId="e8695df2-fb79-4600-9f91-5410af7a431a" providerId="ADAL" clId="{8253BA57-060A-410E-85F4-F9404F1B4F88}" dt="2020-04-30T12:48:31.559" v="198" actId="478"/>
        <pc:sldMkLst>
          <pc:docMk/>
          <pc:sldMk cId="812815236" sldId="311"/>
        </pc:sldMkLst>
        <pc:grpChg chg="del">
          <ac:chgData name="Laura AMIRI" userId="e8695df2-fb79-4600-9f91-5410af7a431a" providerId="ADAL" clId="{8253BA57-060A-410E-85F4-F9404F1B4F88}" dt="2020-04-30T12:39:49.450" v="135" actId="478"/>
          <ac:grpSpMkLst>
            <pc:docMk/>
            <pc:sldMk cId="812815236" sldId="311"/>
            <ac:grpSpMk id="11" creationId="{DDCF2700-9C8C-4473-BDF3-DDC4AD285768}"/>
          </ac:grpSpMkLst>
        </pc:grpChg>
        <pc:picChg chg="add del mod">
          <ac:chgData name="Laura AMIRI" userId="e8695df2-fb79-4600-9f91-5410af7a431a" providerId="ADAL" clId="{8253BA57-060A-410E-85F4-F9404F1B4F88}" dt="2020-04-30T12:48:17.969" v="193" actId="478"/>
          <ac:picMkLst>
            <pc:docMk/>
            <pc:sldMk cId="812815236" sldId="311"/>
            <ac:picMk id="9" creationId="{12AA8730-F46F-45ED-A835-720068BD1F5E}"/>
          </ac:picMkLst>
        </pc:picChg>
        <pc:picChg chg="del ord">
          <ac:chgData name="Laura AMIRI" userId="e8695df2-fb79-4600-9f91-5410af7a431a" providerId="ADAL" clId="{8253BA57-060A-410E-85F4-F9404F1B4F88}" dt="2020-04-30T12:48:31.559" v="198" actId="478"/>
          <ac:picMkLst>
            <pc:docMk/>
            <pc:sldMk cId="812815236" sldId="311"/>
            <ac:picMk id="12" creationId="{13C3167E-3B03-4047-B1B1-E143CBA9BB84}"/>
          </ac:picMkLst>
        </pc:picChg>
        <pc:picChg chg="ord topLvl">
          <ac:chgData name="Laura AMIRI" userId="e8695df2-fb79-4600-9f91-5410af7a431a" providerId="ADAL" clId="{8253BA57-060A-410E-85F4-F9404F1B4F88}" dt="2020-04-30T12:39:49.450" v="135" actId="478"/>
          <ac:picMkLst>
            <pc:docMk/>
            <pc:sldMk cId="812815236" sldId="311"/>
            <ac:picMk id="13" creationId="{F6C94925-3F0D-4E28-9606-A0C34C717530}"/>
          </ac:picMkLst>
        </pc:picChg>
        <pc:picChg chg="del topLvl">
          <ac:chgData name="Laura AMIRI" userId="e8695df2-fb79-4600-9f91-5410af7a431a" providerId="ADAL" clId="{8253BA57-060A-410E-85F4-F9404F1B4F88}" dt="2020-04-30T12:39:49.450" v="135" actId="478"/>
          <ac:picMkLst>
            <pc:docMk/>
            <pc:sldMk cId="812815236" sldId="311"/>
            <ac:picMk id="14" creationId="{95F125F1-9672-4D00-8759-A485725858C4}"/>
          </ac:picMkLst>
        </pc:picChg>
        <pc:picChg chg="add mod">
          <ac:chgData name="Laura AMIRI" userId="e8695df2-fb79-4600-9f91-5410af7a431a" providerId="ADAL" clId="{8253BA57-060A-410E-85F4-F9404F1B4F88}" dt="2020-04-30T12:48:26.566" v="197" actId="14100"/>
          <ac:picMkLst>
            <pc:docMk/>
            <pc:sldMk cId="812815236" sldId="311"/>
            <ac:picMk id="15" creationId="{8F8DA1F9-9648-4C93-94F1-9E1ACCEE400B}"/>
          </ac:picMkLst>
        </pc:picChg>
      </pc:sldChg>
      <pc:sldChg chg="addSp delSp modSp">
        <pc:chgData name="Laura AMIRI" userId="e8695df2-fb79-4600-9f91-5410af7a431a" providerId="ADAL" clId="{8253BA57-060A-410E-85F4-F9404F1B4F88}" dt="2020-04-30T12:56:26.435" v="302" actId="478"/>
        <pc:sldMkLst>
          <pc:docMk/>
          <pc:sldMk cId="3127210859" sldId="312"/>
        </pc:sldMkLst>
        <pc:picChg chg="del">
          <ac:chgData name="Laura AMIRI" userId="e8695df2-fb79-4600-9f91-5410af7a431a" providerId="ADAL" clId="{8253BA57-060A-410E-85F4-F9404F1B4F88}" dt="2020-04-30T12:40:32.367" v="141" actId="478"/>
          <ac:picMkLst>
            <pc:docMk/>
            <pc:sldMk cId="3127210859" sldId="312"/>
            <ac:picMk id="7" creationId="{DF1369FC-D9DB-4542-8981-3E84EBA61DB5}"/>
          </ac:picMkLst>
        </pc:picChg>
        <pc:picChg chg="ord">
          <ac:chgData name="Laura AMIRI" userId="e8695df2-fb79-4600-9f91-5410af7a431a" providerId="ADAL" clId="{8253BA57-060A-410E-85F4-F9404F1B4F88}" dt="2020-04-30T12:48:39.647" v="201" actId="166"/>
          <ac:picMkLst>
            <pc:docMk/>
            <pc:sldMk cId="3127210859" sldId="312"/>
            <ac:picMk id="12" creationId="{13C3167E-3B03-4047-B1B1-E143CBA9BB84}"/>
          </ac:picMkLst>
        </pc:picChg>
        <pc:picChg chg="add del">
          <ac:chgData name="Laura AMIRI" userId="e8695df2-fb79-4600-9f91-5410af7a431a" providerId="ADAL" clId="{8253BA57-060A-410E-85F4-F9404F1B4F88}" dt="2020-04-30T12:48:35.043" v="199" actId="478"/>
          <ac:picMkLst>
            <pc:docMk/>
            <pc:sldMk cId="3127210859" sldId="312"/>
            <ac:picMk id="15" creationId="{B08B0136-7E2D-4342-876E-5674BB03E08E}"/>
          </ac:picMkLst>
        </pc:picChg>
        <pc:picChg chg="del ord">
          <ac:chgData name="Laura AMIRI" userId="e8695df2-fb79-4600-9f91-5410af7a431a" providerId="ADAL" clId="{8253BA57-060A-410E-85F4-F9404F1B4F88}" dt="2020-04-30T12:56:26.435" v="302" actId="478"/>
          <ac:picMkLst>
            <pc:docMk/>
            <pc:sldMk cId="3127210859" sldId="312"/>
            <ac:picMk id="16" creationId="{754F573E-9BF0-4AC9-8250-FC32C08E8088}"/>
          </ac:picMkLst>
        </pc:picChg>
        <pc:picChg chg="add">
          <ac:chgData name="Laura AMIRI" userId="e8695df2-fb79-4600-9f91-5410af7a431a" providerId="ADAL" clId="{8253BA57-060A-410E-85F4-F9404F1B4F88}" dt="2020-04-30T12:48:35.401" v="200"/>
          <ac:picMkLst>
            <pc:docMk/>
            <pc:sldMk cId="3127210859" sldId="312"/>
            <ac:picMk id="17" creationId="{8D71826F-2F02-404C-B71D-EEF54AF31F65}"/>
          </ac:picMkLst>
        </pc:picChg>
        <pc:picChg chg="del ord">
          <ac:chgData name="Laura AMIRI" userId="e8695df2-fb79-4600-9f91-5410af7a431a" providerId="ADAL" clId="{8253BA57-060A-410E-85F4-F9404F1B4F88}" dt="2020-04-30T12:56:26.435" v="302" actId="478"/>
          <ac:picMkLst>
            <pc:docMk/>
            <pc:sldMk cId="3127210859" sldId="312"/>
            <ac:picMk id="18" creationId="{519E25A6-832F-4756-9A7B-E6E1CA342EFB}"/>
          </ac:picMkLst>
        </pc:picChg>
      </pc:sldChg>
      <pc:sldChg chg="addSp delSp modSp">
        <pc:chgData name="Laura AMIRI" userId="e8695df2-fb79-4600-9f91-5410af7a431a" providerId="ADAL" clId="{8253BA57-060A-410E-85F4-F9404F1B4F88}" dt="2020-04-30T12:49:22.793" v="208" actId="1076"/>
        <pc:sldMkLst>
          <pc:docMk/>
          <pc:sldMk cId="3748715962" sldId="313"/>
        </pc:sldMkLst>
        <pc:spChg chg="ord">
          <ac:chgData name="Laura AMIRI" userId="e8695df2-fb79-4600-9f91-5410af7a431a" providerId="ADAL" clId="{8253BA57-060A-410E-85F4-F9404F1B4F88}" dt="2020-04-30T12:40:52.321" v="147" actId="166"/>
          <ac:spMkLst>
            <pc:docMk/>
            <pc:sldMk cId="3748715962" sldId="313"/>
            <ac:spMk id="3" creationId="{D5D39E9B-A056-4E09-BBB2-7B331F8BB1D8}"/>
          </ac:spMkLst>
        </pc:spChg>
        <pc:grpChg chg="del">
          <ac:chgData name="Laura AMIRI" userId="e8695df2-fb79-4600-9f91-5410af7a431a" providerId="ADAL" clId="{8253BA57-060A-410E-85F4-F9404F1B4F88}" dt="2020-04-30T12:40:46.537" v="145" actId="478"/>
          <ac:grpSpMkLst>
            <pc:docMk/>
            <pc:sldMk cId="3748715962" sldId="313"/>
            <ac:grpSpMk id="11" creationId="{DDCF2700-9C8C-4473-BDF3-DDC4AD285768}"/>
          </ac:grpSpMkLst>
        </pc:grpChg>
        <pc:picChg chg="add del mod">
          <ac:chgData name="Laura AMIRI" userId="e8695df2-fb79-4600-9f91-5410af7a431a" providerId="ADAL" clId="{8253BA57-060A-410E-85F4-F9404F1B4F88}" dt="2020-04-30T12:42:06.415" v="162" actId="478"/>
          <ac:picMkLst>
            <pc:docMk/>
            <pc:sldMk cId="3748715962" sldId="313"/>
            <ac:picMk id="9" creationId="{ED77E018-8BBE-4F12-8AD8-5EAC3E86997F}"/>
          </ac:picMkLst>
        </pc:picChg>
        <pc:picChg chg="del ord">
          <ac:chgData name="Laura AMIRI" userId="e8695df2-fb79-4600-9f91-5410af7a431a" providerId="ADAL" clId="{8253BA57-060A-410E-85F4-F9404F1B4F88}" dt="2020-04-30T12:42:09.687" v="163" actId="478"/>
          <ac:picMkLst>
            <pc:docMk/>
            <pc:sldMk cId="3748715962" sldId="313"/>
            <ac:picMk id="12" creationId="{13C3167E-3B03-4047-B1B1-E143CBA9BB84}"/>
          </ac:picMkLst>
        </pc:picChg>
        <pc:picChg chg="ord topLvl">
          <ac:chgData name="Laura AMIRI" userId="e8695df2-fb79-4600-9f91-5410af7a431a" providerId="ADAL" clId="{8253BA57-060A-410E-85F4-F9404F1B4F88}" dt="2020-04-30T12:40:46.537" v="145" actId="478"/>
          <ac:picMkLst>
            <pc:docMk/>
            <pc:sldMk cId="3748715962" sldId="313"/>
            <ac:picMk id="13" creationId="{F6C94925-3F0D-4E28-9606-A0C34C717530}"/>
          </ac:picMkLst>
        </pc:picChg>
        <pc:picChg chg="del topLvl">
          <ac:chgData name="Laura AMIRI" userId="e8695df2-fb79-4600-9f91-5410af7a431a" providerId="ADAL" clId="{8253BA57-060A-410E-85F4-F9404F1B4F88}" dt="2020-04-30T12:40:46.537" v="145" actId="478"/>
          <ac:picMkLst>
            <pc:docMk/>
            <pc:sldMk cId="3748715962" sldId="313"/>
            <ac:picMk id="14" creationId="{95F125F1-9672-4D00-8759-A485725858C4}"/>
          </ac:picMkLst>
        </pc:picChg>
        <pc:picChg chg="del ord">
          <ac:chgData name="Laura AMIRI" userId="e8695df2-fb79-4600-9f91-5410af7a431a" providerId="ADAL" clId="{8253BA57-060A-410E-85F4-F9404F1B4F88}" dt="2020-04-30T12:41:06.480" v="149" actId="478"/>
          <ac:picMkLst>
            <pc:docMk/>
            <pc:sldMk cId="3748715962" sldId="313"/>
            <ac:picMk id="15" creationId="{B0CF0289-FD04-4466-8819-E02487C0AFA2}"/>
          </ac:picMkLst>
        </pc:picChg>
        <pc:picChg chg="del ord">
          <ac:chgData name="Laura AMIRI" userId="e8695df2-fb79-4600-9f91-5410af7a431a" providerId="ADAL" clId="{8253BA57-060A-410E-85F4-F9404F1B4F88}" dt="2020-04-30T12:42:12.711" v="164" actId="478"/>
          <ac:picMkLst>
            <pc:docMk/>
            <pc:sldMk cId="3748715962" sldId="313"/>
            <ac:picMk id="16" creationId="{8255B4C9-2B5F-4CE0-840A-AA37AA53C8C8}"/>
          </ac:picMkLst>
        </pc:picChg>
        <pc:picChg chg="add del">
          <ac:chgData name="Laura AMIRI" userId="e8695df2-fb79-4600-9f91-5410af7a431a" providerId="ADAL" clId="{8253BA57-060A-410E-85F4-F9404F1B4F88}" dt="2020-04-30T12:42:14.404" v="165" actId="478"/>
          <ac:picMkLst>
            <pc:docMk/>
            <pc:sldMk cId="3748715962" sldId="313"/>
            <ac:picMk id="17" creationId="{49328E54-EE6C-41CE-95D7-614ED3E8839C}"/>
          </ac:picMkLst>
        </pc:picChg>
        <pc:picChg chg="add del mod modCrop">
          <ac:chgData name="Laura AMIRI" userId="e8695df2-fb79-4600-9f91-5410af7a431a" providerId="ADAL" clId="{8253BA57-060A-410E-85F4-F9404F1B4F88}" dt="2020-04-30T12:41:15.844" v="152" actId="478"/>
          <ac:picMkLst>
            <pc:docMk/>
            <pc:sldMk cId="3748715962" sldId="313"/>
            <ac:picMk id="18" creationId="{F7658815-7F10-47EC-B067-8110F2C23558}"/>
          </ac:picMkLst>
        </pc:picChg>
        <pc:picChg chg="add del mod">
          <ac:chgData name="Laura AMIRI" userId="e8695df2-fb79-4600-9f91-5410af7a431a" providerId="ADAL" clId="{8253BA57-060A-410E-85F4-F9404F1B4F88}" dt="2020-04-30T12:48:43.673" v="202" actId="478"/>
          <ac:picMkLst>
            <pc:docMk/>
            <pc:sldMk cId="3748715962" sldId="313"/>
            <ac:picMk id="19" creationId="{742EDCBF-A29D-41F8-896E-65CFB08FB9DD}"/>
          </ac:picMkLst>
        </pc:picChg>
        <pc:picChg chg="add mod">
          <ac:chgData name="Laura AMIRI" userId="e8695df2-fb79-4600-9f91-5410af7a431a" providerId="ADAL" clId="{8253BA57-060A-410E-85F4-F9404F1B4F88}" dt="2020-04-30T12:49:13.416" v="206" actId="14100"/>
          <ac:picMkLst>
            <pc:docMk/>
            <pc:sldMk cId="3748715962" sldId="313"/>
            <ac:picMk id="20" creationId="{01E6CD07-8580-499F-AF20-19AA400240EB}"/>
          </ac:picMkLst>
        </pc:picChg>
        <pc:picChg chg="add mod">
          <ac:chgData name="Laura AMIRI" userId="e8695df2-fb79-4600-9f91-5410af7a431a" providerId="ADAL" clId="{8253BA57-060A-410E-85F4-F9404F1B4F88}" dt="2020-04-30T12:49:22.793" v="208" actId="1076"/>
          <ac:picMkLst>
            <pc:docMk/>
            <pc:sldMk cId="3748715962" sldId="313"/>
            <ac:picMk id="21" creationId="{71B9AA7F-2625-4A7B-9BF1-E5AE7E8C2498}"/>
          </ac:picMkLst>
        </pc:picChg>
      </pc:sldChg>
      <pc:sldChg chg="addSp delSp modSp">
        <pc:chgData name="Laura AMIRI" userId="e8695df2-fb79-4600-9f91-5410af7a431a" providerId="ADAL" clId="{8253BA57-060A-410E-85F4-F9404F1B4F88}" dt="2020-04-30T12:51:25.413" v="241" actId="208"/>
        <pc:sldMkLst>
          <pc:docMk/>
          <pc:sldMk cId="3500909669" sldId="314"/>
        </pc:sldMkLst>
        <pc:grpChg chg="del">
          <ac:chgData name="Laura AMIRI" userId="e8695df2-fb79-4600-9f91-5410af7a431a" providerId="ADAL" clId="{8253BA57-060A-410E-85F4-F9404F1B4F88}" dt="2020-04-30T12:50:53.022" v="231" actId="478"/>
          <ac:grpSpMkLst>
            <pc:docMk/>
            <pc:sldMk cId="3500909669" sldId="314"/>
            <ac:grpSpMk id="9" creationId="{9789D61B-7E32-41B8-A994-D1546D4DD36A}"/>
          </ac:grpSpMkLst>
        </pc:grpChg>
        <pc:picChg chg="del topLvl">
          <ac:chgData name="Laura AMIRI" userId="e8695df2-fb79-4600-9f91-5410af7a431a" providerId="ADAL" clId="{8253BA57-060A-410E-85F4-F9404F1B4F88}" dt="2020-04-30T12:50:53.022" v="231" actId="478"/>
          <ac:picMkLst>
            <pc:docMk/>
            <pc:sldMk cId="3500909669" sldId="314"/>
            <ac:picMk id="7" creationId="{0EE337D6-01F0-4333-9C5B-0A7CDA0AEB11}"/>
          </ac:picMkLst>
        </pc:picChg>
        <pc:picChg chg="mod ord">
          <ac:chgData name="Laura AMIRI" userId="e8695df2-fb79-4600-9f91-5410af7a431a" providerId="ADAL" clId="{8253BA57-060A-410E-85F4-F9404F1B4F88}" dt="2020-04-30T12:51:08.422" v="236" actId="1076"/>
          <ac:picMkLst>
            <pc:docMk/>
            <pc:sldMk cId="3500909669" sldId="314"/>
            <ac:picMk id="12" creationId="{13C3167E-3B03-4047-B1B1-E143CBA9BB84}"/>
          </ac:picMkLst>
        </pc:picChg>
        <pc:picChg chg="ord topLvl">
          <ac:chgData name="Laura AMIRI" userId="e8695df2-fb79-4600-9f91-5410af7a431a" providerId="ADAL" clId="{8253BA57-060A-410E-85F4-F9404F1B4F88}" dt="2020-04-30T12:50:53.022" v="231" actId="478"/>
          <ac:picMkLst>
            <pc:docMk/>
            <pc:sldMk cId="3500909669" sldId="314"/>
            <ac:picMk id="13" creationId="{F6C94925-3F0D-4E28-9606-A0C34C717530}"/>
          </ac:picMkLst>
        </pc:picChg>
        <pc:picChg chg="add mod ord">
          <ac:chgData name="Laura AMIRI" userId="e8695df2-fb79-4600-9f91-5410af7a431a" providerId="ADAL" clId="{8253BA57-060A-410E-85F4-F9404F1B4F88}" dt="2020-04-30T12:51:25.413" v="241" actId="208"/>
          <ac:picMkLst>
            <pc:docMk/>
            <pc:sldMk cId="3500909669" sldId="314"/>
            <ac:picMk id="14" creationId="{1B74392B-1EF7-43CD-845E-DD58A97C6CF5}"/>
          </ac:picMkLst>
        </pc:picChg>
        <pc:picChg chg="del">
          <ac:chgData name="Laura AMIRI" userId="e8695df2-fb79-4600-9f91-5410af7a431a" providerId="ADAL" clId="{8253BA57-060A-410E-85F4-F9404F1B4F88}" dt="2020-04-30T12:50:35.696" v="223" actId="478"/>
          <ac:picMkLst>
            <pc:docMk/>
            <pc:sldMk cId="3500909669" sldId="314"/>
            <ac:picMk id="17" creationId="{F33EFE0F-DBB3-4600-82AC-BC250CB9A65F}"/>
          </ac:picMkLst>
        </pc:picChg>
        <pc:picChg chg="ord">
          <ac:chgData name="Laura AMIRI" userId="e8695df2-fb79-4600-9f91-5410af7a431a" providerId="ADAL" clId="{8253BA57-060A-410E-85F4-F9404F1B4F88}" dt="2020-04-30T12:51:17.191" v="239" actId="166"/>
          <ac:picMkLst>
            <pc:docMk/>
            <pc:sldMk cId="3500909669" sldId="314"/>
            <ac:picMk id="18" creationId="{4BF24870-8EB0-49A2-8FFA-81D76756245F}"/>
          </ac:picMkLst>
        </pc:picChg>
        <pc:picChg chg="add">
          <ac:chgData name="Laura AMIRI" userId="e8695df2-fb79-4600-9f91-5410af7a431a" providerId="ADAL" clId="{8253BA57-060A-410E-85F4-F9404F1B4F88}" dt="2020-04-30T12:50:53.390" v="232"/>
          <ac:picMkLst>
            <pc:docMk/>
            <pc:sldMk cId="3500909669" sldId="314"/>
            <ac:picMk id="19" creationId="{4A856E3F-2186-4069-81C2-7788FBF5DF11}"/>
          </ac:picMkLst>
        </pc:picChg>
      </pc:sldChg>
      <pc:sldChg chg="addSp delSp modSp">
        <pc:chgData name="Laura AMIRI" userId="e8695df2-fb79-4600-9f91-5410af7a431a" providerId="ADAL" clId="{8253BA57-060A-410E-85F4-F9404F1B4F88}" dt="2020-04-30T12:52:20.881" v="249" actId="166"/>
        <pc:sldMkLst>
          <pc:docMk/>
          <pc:sldMk cId="2093531120" sldId="315"/>
        </pc:sldMkLst>
        <pc:grpChg chg="del">
          <ac:chgData name="Laura AMIRI" userId="e8695df2-fb79-4600-9f91-5410af7a431a" providerId="ADAL" clId="{8253BA57-060A-410E-85F4-F9404F1B4F88}" dt="2020-04-30T12:43:41.564" v="183" actId="478"/>
          <ac:grpSpMkLst>
            <pc:docMk/>
            <pc:sldMk cId="2093531120" sldId="315"/>
            <ac:grpSpMk id="11" creationId="{DDCF2700-9C8C-4473-BDF3-DDC4AD285768}"/>
          </ac:grpSpMkLst>
        </pc:grpChg>
        <pc:picChg chg="del">
          <ac:chgData name="Laura AMIRI" userId="e8695df2-fb79-4600-9f91-5410af7a431a" providerId="ADAL" clId="{8253BA57-060A-410E-85F4-F9404F1B4F88}" dt="2020-04-30T12:43:37.133" v="181" actId="478"/>
          <ac:picMkLst>
            <pc:docMk/>
            <pc:sldMk cId="2093531120" sldId="315"/>
            <ac:picMk id="7" creationId="{1444169C-9C06-4211-99ED-A8278F860ED4}"/>
          </ac:picMkLst>
        </pc:picChg>
        <pc:picChg chg="add del ord">
          <ac:chgData name="Laura AMIRI" userId="e8695df2-fb79-4600-9f91-5410af7a431a" providerId="ADAL" clId="{8253BA57-060A-410E-85F4-F9404F1B4F88}" dt="2020-04-30T12:51:57.546" v="244" actId="478"/>
          <ac:picMkLst>
            <pc:docMk/>
            <pc:sldMk cId="2093531120" sldId="315"/>
            <ac:picMk id="12" creationId="{13C3167E-3B03-4047-B1B1-E143CBA9BB84}"/>
          </ac:picMkLst>
        </pc:picChg>
        <pc:picChg chg="ord topLvl">
          <ac:chgData name="Laura AMIRI" userId="e8695df2-fb79-4600-9f91-5410af7a431a" providerId="ADAL" clId="{8253BA57-060A-410E-85F4-F9404F1B4F88}" dt="2020-04-30T12:43:41.564" v="183" actId="478"/>
          <ac:picMkLst>
            <pc:docMk/>
            <pc:sldMk cId="2093531120" sldId="315"/>
            <ac:picMk id="13" creationId="{F6C94925-3F0D-4E28-9606-A0C34C717530}"/>
          </ac:picMkLst>
        </pc:picChg>
        <pc:picChg chg="del topLvl">
          <ac:chgData name="Laura AMIRI" userId="e8695df2-fb79-4600-9f91-5410af7a431a" providerId="ADAL" clId="{8253BA57-060A-410E-85F4-F9404F1B4F88}" dt="2020-04-30T12:43:41.564" v="183" actId="478"/>
          <ac:picMkLst>
            <pc:docMk/>
            <pc:sldMk cId="2093531120" sldId="315"/>
            <ac:picMk id="14" creationId="{95F125F1-9672-4D00-8759-A485725858C4}"/>
          </ac:picMkLst>
        </pc:picChg>
        <pc:picChg chg="ord">
          <ac:chgData name="Laura AMIRI" userId="e8695df2-fb79-4600-9f91-5410af7a431a" providerId="ADAL" clId="{8253BA57-060A-410E-85F4-F9404F1B4F88}" dt="2020-04-30T12:52:20.881" v="249" actId="166"/>
          <ac:picMkLst>
            <pc:docMk/>
            <pc:sldMk cId="2093531120" sldId="315"/>
            <ac:picMk id="15" creationId="{F95ACD58-0673-4ED9-8F4B-359F9AFE4C8A}"/>
          </ac:picMkLst>
        </pc:picChg>
        <pc:picChg chg="add del">
          <ac:chgData name="Laura AMIRI" userId="e8695df2-fb79-4600-9f91-5410af7a431a" providerId="ADAL" clId="{8253BA57-060A-410E-85F4-F9404F1B4F88}" dt="2020-04-30T12:50:13.389" v="222" actId="478"/>
          <ac:picMkLst>
            <pc:docMk/>
            <pc:sldMk cId="2093531120" sldId="315"/>
            <ac:picMk id="16" creationId="{D500ACA5-B013-42BE-BEE4-24BC6851BD2F}"/>
          </ac:picMkLst>
        </pc:picChg>
        <pc:picChg chg="add">
          <ac:chgData name="Laura AMIRI" userId="e8695df2-fb79-4600-9f91-5410af7a431a" providerId="ADAL" clId="{8253BA57-060A-410E-85F4-F9404F1B4F88}" dt="2020-04-30T12:51:50.307" v="242"/>
          <ac:picMkLst>
            <pc:docMk/>
            <pc:sldMk cId="2093531120" sldId="315"/>
            <ac:picMk id="17" creationId="{4ED4660A-9B91-4A4E-9F7D-3230F28987A9}"/>
          </ac:picMkLst>
        </pc:picChg>
        <pc:picChg chg="add mod">
          <ac:chgData name="Laura AMIRI" userId="e8695df2-fb79-4600-9f91-5410af7a431a" providerId="ADAL" clId="{8253BA57-060A-410E-85F4-F9404F1B4F88}" dt="2020-04-30T12:52:18.717" v="248" actId="1076"/>
          <ac:picMkLst>
            <pc:docMk/>
            <pc:sldMk cId="2093531120" sldId="315"/>
            <ac:picMk id="18" creationId="{F707FD01-84E2-455D-8104-639DBA7094D3}"/>
          </ac:picMkLst>
        </pc:picChg>
      </pc:sldChg>
      <pc:sldChg chg="addSp delSp modSp">
        <pc:chgData name="Laura AMIRI" userId="e8695df2-fb79-4600-9f91-5410af7a431a" providerId="ADAL" clId="{8253BA57-060A-410E-85F4-F9404F1B4F88}" dt="2020-04-30T12:50:41.487" v="228"/>
        <pc:sldMkLst>
          <pc:docMk/>
          <pc:sldMk cId="142442574" sldId="316"/>
        </pc:sldMkLst>
        <pc:grpChg chg="add del ord">
          <ac:chgData name="Laura AMIRI" userId="e8695df2-fb79-4600-9f91-5410af7a431a" providerId="ADAL" clId="{8253BA57-060A-410E-85F4-F9404F1B4F88}" dt="2020-04-30T12:43:03.171" v="174" actId="478"/>
          <ac:grpSpMkLst>
            <pc:docMk/>
            <pc:sldMk cId="142442574" sldId="316"/>
            <ac:grpSpMk id="9" creationId="{9789D61B-7E32-41B8-A994-D1546D4DD36A}"/>
          </ac:grpSpMkLst>
        </pc:grpChg>
        <pc:picChg chg="del topLvl">
          <ac:chgData name="Laura AMIRI" userId="e8695df2-fb79-4600-9f91-5410af7a431a" providerId="ADAL" clId="{8253BA57-060A-410E-85F4-F9404F1B4F88}" dt="2020-04-30T12:43:03.171" v="174" actId="478"/>
          <ac:picMkLst>
            <pc:docMk/>
            <pc:sldMk cId="142442574" sldId="316"/>
            <ac:picMk id="7" creationId="{0EE337D6-01F0-4333-9C5B-0A7CDA0AEB11}"/>
          </ac:picMkLst>
        </pc:picChg>
        <pc:picChg chg="add del mod">
          <ac:chgData name="Laura AMIRI" userId="e8695df2-fb79-4600-9f91-5410af7a431a" providerId="ADAL" clId="{8253BA57-060A-410E-85F4-F9404F1B4F88}" dt="2020-04-30T12:49:24.607" v="209" actId="478"/>
          <ac:picMkLst>
            <pc:docMk/>
            <pc:sldMk cId="142442574" sldId="316"/>
            <ac:picMk id="11" creationId="{FE07F0A1-96D6-442F-8558-175246EBF1BD}"/>
          </ac:picMkLst>
        </pc:picChg>
        <pc:picChg chg="mod ord">
          <ac:chgData name="Laura AMIRI" userId="e8695df2-fb79-4600-9f91-5410af7a431a" providerId="ADAL" clId="{8253BA57-060A-410E-85F4-F9404F1B4F88}" dt="2020-04-30T12:50:07.787" v="221" actId="166"/>
          <ac:picMkLst>
            <pc:docMk/>
            <pc:sldMk cId="142442574" sldId="316"/>
            <ac:picMk id="12" creationId="{13C3167E-3B03-4047-B1B1-E143CBA9BB84}"/>
          </ac:picMkLst>
        </pc:picChg>
        <pc:picChg chg="add del ord topLvl">
          <ac:chgData name="Laura AMIRI" userId="e8695df2-fb79-4600-9f91-5410af7a431a" providerId="ADAL" clId="{8253BA57-060A-410E-85F4-F9404F1B4F88}" dt="2020-04-30T12:43:03.171" v="174" actId="478"/>
          <ac:picMkLst>
            <pc:docMk/>
            <pc:sldMk cId="142442574" sldId="316"/>
            <ac:picMk id="13" creationId="{F6C94925-3F0D-4E28-9606-A0C34C717530}"/>
          </ac:picMkLst>
        </pc:picChg>
        <pc:picChg chg="add del mod">
          <ac:chgData name="Laura AMIRI" userId="e8695df2-fb79-4600-9f91-5410af7a431a" providerId="ADAL" clId="{8253BA57-060A-410E-85F4-F9404F1B4F88}" dt="2020-04-30T12:50:41.487" v="228"/>
          <ac:picMkLst>
            <pc:docMk/>
            <pc:sldMk cId="142442574" sldId="316"/>
            <ac:picMk id="15" creationId="{E23A18DA-D553-4F5B-B4C1-BCF2F8F253C2}"/>
          </ac:picMkLst>
        </pc:picChg>
      </pc:sldChg>
      <pc:sldChg chg="del">
        <pc:chgData name="Laura AMIRI" userId="e8695df2-fb79-4600-9f91-5410af7a431a" providerId="ADAL" clId="{8253BA57-060A-410E-85F4-F9404F1B4F88}" dt="2020-04-30T12:44:49.829" v="190" actId="2696"/>
        <pc:sldMkLst>
          <pc:docMk/>
          <pc:sldMk cId="710391117" sldId="317"/>
        </pc:sldMkLst>
      </pc:sldChg>
      <pc:sldChg chg="addSp delSp modSp">
        <pc:chgData name="Laura AMIRI" userId="e8695df2-fb79-4600-9f91-5410af7a431a" providerId="ADAL" clId="{8253BA57-060A-410E-85F4-F9404F1B4F88}" dt="2020-04-30T12:56:56.610" v="303" actId="1076"/>
        <pc:sldMkLst>
          <pc:docMk/>
          <pc:sldMk cId="3131474260" sldId="319"/>
        </pc:sldMkLst>
        <pc:spChg chg="ord">
          <ac:chgData name="Laura AMIRI" userId="e8695df2-fb79-4600-9f91-5410af7a431a" providerId="ADAL" clId="{8253BA57-060A-410E-85F4-F9404F1B4F88}" dt="2020-04-30T12:56:09.117" v="298" actId="166"/>
          <ac:spMkLst>
            <pc:docMk/>
            <pc:sldMk cId="3131474260" sldId="319"/>
            <ac:spMk id="4" creationId="{E65AB8FC-40AA-434F-9A6E-1E89415C6C77}"/>
          </ac:spMkLst>
        </pc:spChg>
        <pc:picChg chg="add mod">
          <ac:chgData name="Laura AMIRI" userId="e8695df2-fb79-4600-9f91-5410af7a431a" providerId="ADAL" clId="{8253BA57-060A-410E-85F4-F9404F1B4F88}" dt="2020-04-30T12:56:04.684" v="297" actId="14100"/>
          <ac:picMkLst>
            <pc:docMk/>
            <pc:sldMk cId="3131474260" sldId="319"/>
            <ac:picMk id="9" creationId="{BA3421CD-46A6-45D3-9EB7-4C43BE63EB32}"/>
          </ac:picMkLst>
        </pc:picChg>
        <pc:picChg chg="del ord">
          <ac:chgData name="Laura AMIRI" userId="e8695df2-fb79-4600-9f91-5410af7a431a" providerId="ADAL" clId="{8253BA57-060A-410E-85F4-F9404F1B4F88}" dt="2020-04-30T12:56:20.131" v="300" actId="478"/>
          <ac:picMkLst>
            <pc:docMk/>
            <pc:sldMk cId="3131474260" sldId="319"/>
            <ac:picMk id="10" creationId="{D0220A6E-31EC-4D06-95F2-040CB8913DAC}"/>
          </ac:picMkLst>
        </pc:picChg>
        <pc:picChg chg="del">
          <ac:chgData name="Laura AMIRI" userId="e8695df2-fb79-4600-9f91-5410af7a431a" providerId="ADAL" clId="{8253BA57-060A-410E-85F4-F9404F1B4F88}" dt="2020-04-30T12:55:53.574" v="295" actId="478"/>
          <ac:picMkLst>
            <pc:docMk/>
            <pc:sldMk cId="3131474260" sldId="319"/>
            <ac:picMk id="12" creationId="{13C3167E-3B03-4047-B1B1-E143CBA9BB84}"/>
          </ac:picMkLst>
        </pc:picChg>
        <pc:picChg chg="del">
          <ac:chgData name="Laura AMIRI" userId="e8695df2-fb79-4600-9f91-5410af7a431a" providerId="ADAL" clId="{8253BA57-060A-410E-85F4-F9404F1B4F88}" dt="2020-04-30T12:37:11.999" v="108" actId="478"/>
          <ac:picMkLst>
            <pc:docMk/>
            <pc:sldMk cId="3131474260" sldId="319"/>
            <ac:picMk id="13" creationId="{00000000-0000-0000-0000-000000000000}"/>
          </ac:picMkLst>
        </pc:picChg>
        <pc:picChg chg="mod ord">
          <ac:chgData name="Laura AMIRI" userId="e8695df2-fb79-4600-9f91-5410af7a431a" providerId="ADAL" clId="{8253BA57-060A-410E-85F4-F9404F1B4F88}" dt="2020-04-30T12:56:56.610" v="303" actId="1076"/>
          <ac:picMkLst>
            <pc:docMk/>
            <pc:sldMk cId="3131474260" sldId="319"/>
            <ac:picMk id="25" creationId="{DCAEDB73-EA30-4F10-BCE3-F32FAADC0DCD}"/>
          </ac:picMkLst>
        </pc:picChg>
        <pc:picChg chg="del ord">
          <ac:chgData name="Laura AMIRI" userId="e8695df2-fb79-4600-9f91-5410af7a431a" providerId="ADAL" clId="{8253BA57-060A-410E-85F4-F9404F1B4F88}" dt="2020-04-30T12:56:11.911" v="299" actId="478"/>
          <ac:picMkLst>
            <pc:docMk/>
            <pc:sldMk cId="3131474260" sldId="319"/>
            <ac:picMk id="30" creationId="{2E5686F1-B428-4EBF-A427-2B87EE9452FA}"/>
          </ac:picMkLst>
        </pc:picChg>
        <pc:picChg chg="del ord">
          <ac:chgData name="Laura AMIRI" userId="e8695df2-fb79-4600-9f91-5410af7a431a" providerId="ADAL" clId="{8253BA57-060A-410E-85F4-F9404F1B4F88}" dt="2020-04-30T12:56:21.735" v="301" actId="478"/>
          <ac:picMkLst>
            <pc:docMk/>
            <pc:sldMk cId="3131474260" sldId="319"/>
            <ac:picMk id="31" creationId="{D66231FA-0654-4EDF-B66E-694E0F11A407}"/>
          </ac:picMkLst>
        </pc:picChg>
      </pc:sldChg>
      <pc:sldChg chg="addSp delSp modSp">
        <pc:chgData name="Laura AMIRI" userId="e8695df2-fb79-4600-9f91-5410af7a431a" providerId="ADAL" clId="{8253BA57-060A-410E-85F4-F9404F1B4F88}" dt="2020-04-30T13:02:10.513" v="363" actId="1076"/>
        <pc:sldMkLst>
          <pc:docMk/>
          <pc:sldMk cId="1232051533" sldId="346"/>
        </pc:sldMkLst>
        <pc:grpChg chg="del">
          <ac:chgData name="Laura AMIRI" userId="e8695df2-fb79-4600-9f91-5410af7a431a" providerId="ADAL" clId="{8253BA57-060A-410E-85F4-F9404F1B4F88}" dt="2020-04-30T12:52:45.824" v="252" actId="478"/>
          <ac:grpSpMkLst>
            <pc:docMk/>
            <pc:sldMk cId="1232051533" sldId="346"/>
            <ac:grpSpMk id="9" creationId="{00000000-0000-0000-0000-000000000000}"/>
          </ac:grpSpMkLst>
        </pc:grpChg>
        <pc:picChg chg="del topLvl">
          <ac:chgData name="Laura AMIRI" userId="e8695df2-fb79-4600-9f91-5410af7a431a" providerId="ADAL" clId="{8253BA57-060A-410E-85F4-F9404F1B4F88}" dt="2020-04-30T12:52:45.824" v="252" actId="478"/>
          <ac:picMkLst>
            <pc:docMk/>
            <pc:sldMk cId="1232051533" sldId="346"/>
            <ac:picMk id="7" creationId="{15F696BF-09EB-4861-AB9D-AC99A283A7DE}"/>
          </ac:picMkLst>
        </pc:picChg>
        <pc:picChg chg="add mod">
          <ac:chgData name="Laura AMIRI" userId="e8695df2-fb79-4600-9f91-5410af7a431a" providerId="ADAL" clId="{8253BA57-060A-410E-85F4-F9404F1B4F88}" dt="2020-04-30T13:02:04.589" v="361" actId="14100"/>
          <ac:picMkLst>
            <pc:docMk/>
            <pc:sldMk cId="1232051533" sldId="346"/>
            <ac:picMk id="10" creationId="{0C595E01-9FAD-4521-A175-9EB7870DB0A8}"/>
          </ac:picMkLst>
        </pc:picChg>
        <pc:picChg chg="ord topLvl">
          <ac:chgData name="Laura AMIRI" userId="e8695df2-fb79-4600-9f91-5410af7a431a" providerId="ADAL" clId="{8253BA57-060A-410E-85F4-F9404F1B4F88}" dt="2020-04-30T12:52:45.824" v="252" actId="478"/>
          <ac:picMkLst>
            <pc:docMk/>
            <pc:sldMk cId="1232051533" sldId="346"/>
            <ac:picMk id="13" creationId="{F6C94925-3F0D-4E28-9606-A0C34C717530}"/>
          </ac:picMkLst>
        </pc:picChg>
        <pc:picChg chg="del">
          <ac:chgData name="Laura AMIRI" userId="e8695df2-fb79-4600-9f91-5410af7a431a" providerId="ADAL" clId="{8253BA57-060A-410E-85F4-F9404F1B4F88}" dt="2020-04-30T12:54:09.939" v="275" actId="478"/>
          <ac:picMkLst>
            <pc:docMk/>
            <pc:sldMk cId="1232051533" sldId="346"/>
            <ac:picMk id="16" creationId="{3D2A660A-9552-4446-99E3-23A248AD55C3}"/>
          </ac:picMkLst>
        </pc:picChg>
        <pc:picChg chg="add del mod">
          <ac:chgData name="Laura AMIRI" userId="e8695df2-fb79-4600-9f91-5410af7a431a" providerId="ADAL" clId="{8253BA57-060A-410E-85F4-F9404F1B4F88}" dt="2020-04-30T12:53:33.164" v="263"/>
          <ac:picMkLst>
            <pc:docMk/>
            <pc:sldMk cId="1232051533" sldId="346"/>
            <ac:picMk id="17" creationId="{85F0E90B-B6D8-47C6-861B-DD2FC8823F17}"/>
          </ac:picMkLst>
        </pc:picChg>
        <pc:picChg chg="add mod">
          <ac:chgData name="Laura AMIRI" userId="e8695df2-fb79-4600-9f91-5410af7a431a" providerId="ADAL" clId="{8253BA57-060A-410E-85F4-F9404F1B4F88}" dt="2020-04-30T13:02:10.513" v="363" actId="1076"/>
          <ac:picMkLst>
            <pc:docMk/>
            <pc:sldMk cId="1232051533" sldId="346"/>
            <ac:picMk id="18" creationId="{EBD5714E-9DB7-43DB-B36C-8848CFF0E5BB}"/>
          </ac:picMkLst>
        </pc:picChg>
      </pc:sldChg>
      <pc:sldChg chg="addSp delSp modSp add">
        <pc:chgData name="Laura AMIRI" userId="e8695df2-fb79-4600-9f91-5410af7a431a" providerId="ADAL" clId="{8253BA57-060A-410E-85F4-F9404F1B4F88}" dt="2020-04-30T12:36:23.371" v="97" actId="1076"/>
        <pc:sldMkLst>
          <pc:docMk/>
          <pc:sldMk cId="2061048473" sldId="348"/>
        </pc:sldMkLst>
        <pc:spChg chg="mod">
          <ac:chgData name="Laura AMIRI" userId="e8695df2-fb79-4600-9f91-5410af7a431a" providerId="ADAL" clId="{8253BA57-060A-410E-85F4-F9404F1B4F88}" dt="2020-04-30T12:34:19.015" v="20" actId="20577"/>
          <ac:spMkLst>
            <pc:docMk/>
            <pc:sldMk cId="2061048473" sldId="348"/>
            <ac:spMk id="5" creationId="{00000000-0000-0000-0000-000000000000}"/>
          </ac:spMkLst>
        </pc:spChg>
        <pc:spChg chg="mod">
          <ac:chgData name="Laura AMIRI" userId="e8695df2-fb79-4600-9f91-5410af7a431a" providerId="ADAL" clId="{8253BA57-060A-410E-85F4-F9404F1B4F88}" dt="2020-04-30T12:34:51.388" v="76" actId="20577"/>
          <ac:spMkLst>
            <pc:docMk/>
            <pc:sldMk cId="2061048473" sldId="348"/>
            <ac:spMk id="10" creationId="{6A0C9A11-3754-44BC-9E1E-954B045B9B09}"/>
          </ac:spMkLst>
        </pc:spChg>
        <pc:grpChg chg="add del">
          <ac:chgData name="Laura AMIRI" userId="e8695df2-fb79-4600-9f91-5410af7a431a" providerId="ADAL" clId="{8253BA57-060A-410E-85F4-F9404F1B4F88}" dt="2020-04-30T12:35:03.971" v="81" actId="478"/>
          <ac:grpSpMkLst>
            <pc:docMk/>
            <pc:sldMk cId="2061048473" sldId="348"/>
            <ac:grpSpMk id="9" creationId="{74F09A55-7136-4463-8EE8-B07FBB940191}"/>
          </ac:grpSpMkLst>
        </pc:grpChg>
        <pc:picChg chg="add mod">
          <ac:chgData name="Laura AMIRI" userId="e8695df2-fb79-4600-9f91-5410af7a431a" providerId="ADAL" clId="{8253BA57-060A-410E-85F4-F9404F1B4F88}" dt="2020-04-30T12:36:14.180" v="95" actId="1036"/>
          <ac:picMkLst>
            <pc:docMk/>
            <pc:sldMk cId="2061048473" sldId="348"/>
            <ac:picMk id="3" creationId="{904DCEBD-B693-4FCA-BC95-89BE1D06E664}"/>
          </ac:picMkLst>
        </pc:picChg>
        <pc:picChg chg="topLvl">
          <ac:chgData name="Laura AMIRI" userId="e8695df2-fb79-4600-9f91-5410af7a431a" providerId="ADAL" clId="{8253BA57-060A-410E-85F4-F9404F1B4F88}" dt="2020-04-30T12:35:03.971" v="81" actId="478"/>
          <ac:picMkLst>
            <pc:docMk/>
            <pc:sldMk cId="2061048473" sldId="348"/>
            <ac:picMk id="11" creationId="{9AC57D7D-B1C6-43D1-8331-8595F40CD3E7}"/>
          </ac:picMkLst>
        </pc:picChg>
        <pc:picChg chg="del topLvl">
          <ac:chgData name="Laura AMIRI" userId="e8695df2-fb79-4600-9f91-5410af7a431a" providerId="ADAL" clId="{8253BA57-060A-410E-85F4-F9404F1B4F88}" dt="2020-04-30T12:35:03.971" v="81" actId="478"/>
          <ac:picMkLst>
            <pc:docMk/>
            <pc:sldMk cId="2061048473" sldId="348"/>
            <ac:picMk id="12" creationId="{0FEB7B0C-2835-4AAB-8045-A3324E016524}"/>
          </ac:picMkLst>
        </pc:picChg>
        <pc:picChg chg="add mod">
          <ac:chgData name="Laura AMIRI" userId="e8695df2-fb79-4600-9f91-5410af7a431a" providerId="ADAL" clId="{8253BA57-060A-410E-85F4-F9404F1B4F88}" dt="2020-04-30T12:36:23.371" v="97" actId="1076"/>
          <ac:picMkLst>
            <pc:docMk/>
            <pc:sldMk cId="2061048473" sldId="348"/>
            <ac:picMk id="13" creationId="{94A9E56C-59A7-4A8A-ACE2-C1E87F591431}"/>
          </ac:picMkLst>
        </pc:picChg>
      </pc:sldChg>
    </pc:docChg>
  </pc:docChgLst>
  <pc:docChgLst>
    <pc:chgData name="Laura AMIRI" userId="e8695df2-fb79-4600-9f91-5410af7a431a" providerId="ADAL" clId="{5C196FF8-51F7-4D2E-8F7F-A0843C0962FC}"/>
    <pc:docChg chg="undo custSel modSld">
      <pc:chgData name="Laura AMIRI" userId="e8695df2-fb79-4600-9f91-5410af7a431a" providerId="ADAL" clId="{5C196FF8-51F7-4D2E-8F7F-A0843C0962FC}" dt="2020-04-17T14:17:00.105" v="297" actId="313"/>
      <pc:docMkLst>
        <pc:docMk/>
      </pc:docMkLst>
      <pc:sldChg chg="modSp">
        <pc:chgData name="Laura AMIRI" userId="e8695df2-fb79-4600-9f91-5410af7a431a" providerId="ADAL" clId="{5C196FF8-51F7-4D2E-8F7F-A0843C0962FC}" dt="2020-04-17T14:13:10.295" v="12" actId="20577"/>
        <pc:sldMkLst>
          <pc:docMk/>
          <pc:sldMk cId="3485365472" sldId="298"/>
        </pc:sldMkLst>
        <pc:spChg chg="mod">
          <ac:chgData name="Laura AMIRI" userId="e8695df2-fb79-4600-9f91-5410af7a431a" providerId="ADAL" clId="{5C196FF8-51F7-4D2E-8F7F-A0843C0962FC}" dt="2020-04-17T14:13:10.295" v="12" actId="20577"/>
          <ac:spMkLst>
            <pc:docMk/>
            <pc:sldMk cId="3485365472" sldId="298"/>
            <ac:spMk id="9" creationId="{111566D7-765E-4895-937F-A6DDCA25DBE1}"/>
          </ac:spMkLst>
        </pc:spChg>
      </pc:sldChg>
      <pc:sldChg chg="addSp delSp modSp">
        <pc:chgData name="Laura AMIRI" userId="e8695df2-fb79-4600-9f91-5410af7a431a" providerId="ADAL" clId="{5C196FF8-51F7-4D2E-8F7F-A0843C0962FC}" dt="2020-04-17T14:14:24.426" v="136" actId="6549"/>
        <pc:sldMkLst>
          <pc:docMk/>
          <pc:sldMk cId="459284802" sldId="302"/>
        </pc:sldMkLst>
        <pc:spChg chg="del">
          <ac:chgData name="Laura AMIRI" userId="e8695df2-fb79-4600-9f91-5410af7a431a" providerId="ADAL" clId="{5C196FF8-51F7-4D2E-8F7F-A0843C0962FC}" dt="2020-04-17T14:12:50.335" v="4" actId="478"/>
          <ac:spMkLst>
            <pc:docMk/>
            <pc:sldMk cId="459284802" sldId="302"/>
            <ac:spMk id="4" creationId="{D9A2688E-937F-4D45-85CF-004CD14416BA}"/>
          </ac:spMkLst>
        </pc:spChg>
        <pc:spChg chg="mod">
          <ac:chgData name="Laura AMIRI" userId="e8695df2-fb79-4600-9f91-5410af7a431a" providerId="ADAL" clId="{5C196FF8-51F7-4D2E-8F7F-A0843C0962FC}" dt="2020-04-17T14:12:47.278" v="3"/>
          <ac:spMkLst>
            <pc:docMk/>
            <pc:sldMk cId="459284802" sldId="302"/>
            <ac:spMk id="5" creationId="{EDA7819D-5742-4026-8048-42A0A25A18C6}"/>
          </ac:spMkLst>
        </pc:spChg>
        <pc:spChg chg="mod">
          <ac:chgData name="Laura AMIRI" userId="e8695df2-fb79-4600-9f91-5410af7a431a" providerId="ADAL" clId="{5C196FF8-51F7-4D2E-8F7F-A0843C0962FC}" dt="2020-04-17T14:14:24.426" v="136" actId="6549"/>
          <ac:spMkLst>
            <pc:docMk/>
            <pc:sldMk cId="459284802" sldId="302"/>
            <ac:spMk id="6" creationId="{6592CFE9-A4B5-4496-A78F-D844944CC423}"/>
          </ac:spMkLst>
        </pc:spChg>
        <pc:spChg chg="del">
          <ac:chgData name="Laura AMIRI" userId="e8695df2-fb79-4600-9f91-5410af7a431a" providerId="ADAL" clId="{5C196FF8-51F7-4D2E-8F7F-A0843C0962FC}" dt="2020-04-17T14:12:35.531" v="2" actId="478"/>
          <ac:spMkLst>
            <pc:docMk/>
            <pc:sldMk cId="459284802" sldId="302"/>
            <ac:spMk id="8" creationId="{CBDAE7DC-A513-4795-B97A-A2946DDA07FE}"/>
          </ac:spMkLst>
        </pc:spChg>
        <pc:spChg chg="add mod">
          <ac:chgData name="Laura AMIRI" userId="e8695df2-fb79-4600-9f91-5410af7a431a" providerId="ADAL" clId="{5C196FF8-51F7-4D2E-8F7F-A0843C0962FC}" dt="2020-04-17T14:14:18.556" v="130" actId="20577"/>
          <ac:spMkLst>
            <pc:docMk/>
            <pc:sldMk cId="459284802" sldId="302"/>
            <ac:spMk id="9" creationId="{F40562C0-4C2F-4A41-A379-B7B5D8DD7AE9}"/>
          </ac:spMkLst>
        </pc:spChg>
      </pc:sldChg>
      <pc:sldChg chg="modSp">
        <pc:chgData name="Laura AMIRI" userId="e8695df2-fb79-4600-9f91-5410af7a431a" providerId="ADAL" clId="{5C196FF8-51F7-4D2E-8F7F-A0843C0962FC}" dt="2020-04-17T14:12:59.417" v="5"/>
        <pc:sldMkLst>
          <pc:docMk/>
          <pc:sldMk cId="3674919797" sldId="303"/>
        </pc:sldMkLst>
        <pc:spChg chg="mod">
          <ac:chgData name="Laura AMIRI" userId="e8695df2-fb79-4600-9f91-5410af7a431a" providerId="ADAL" clId="{5C196FF8-51F7-4D2E-8F7F-A0843C0962FC}" dt="2020-04-17T14:12:59.417" v="5"/>
          <ac:spMkLst>
            <pc:docMk/>
            <pc:sldMk cId="3674919797" sldId="303"/>
            <ac:spMk id="7" creationId="{D70C1EBA-D413-4544-A0E1-A501F65458F9}"/>
          </ac:spMkLst>
        </pc:spChg>
      </pc:sldChg>
      <pc:sldChg chg="addSp delSp modSp">
        <pc:chgData name="Laura AMIRI" userId="e8695df2-fb79-4600-9f91-5410af7a431a" providerId="ADAL" clId="{5C196FF8-51F7-4D2E-8F7F-A0843C0962FC}" dt="2020-04-17T14:17:00.105" v="297" actId="313"/>
        <pc:sldMkLst>
          <pc:docMk/>
          <pc:sldMk cId="1885832347" sldId="306"/>
        </pc:sldMkLst>
        <pc:spChg chg="del mod">
          <ac:chgData name="Laura AMIRI" userId="e8695df2-fb79-4600-9f91-5410af7a431a" providerId="ADAL" clId="{5C196FF8-51F7-4D2E-8F7F-A0843C0962FC}" dt="2020-04-17T14:14:55.309" v="142" actId="478"/>
          <ac:spMkLst>
            <pc:docMk/>
            <pc:sldMk cId="1885832347" sldId="306"/>
            <ac:spMk id="4" creationId="{AF7B6345-6906-4310-9C0E-5BDEC54A76B0}"/>
          </ac:spMkLst>
        </pc:spChg>
        <pc:spChg chg="mod">
          <ac:chgData name="Laura AMIRI" userId="e8695df2-fb79-4600-9f91-5410af7a431a" providerId="ADAL" clId="{5C196FF8-51F7-4D2E-8F7F-A0843C0962FC}" dt="2020-04-17T14:14:51.696" v="141" actId="27636"/>
          <ac:spMkLst>
            <pc:docMk/>
            <pc:sldMk cId="1885832347" sldId="306"/>
            <ac:spMk id="5" creationId="{0ED4C559-CC95-4B4C-A6A0-844B264A1462}"/>
          </ac:spMkLst>
        </pc:spChg>
        <pc:spChg chg="mod">
          <ac:chgData name="Laura AMIRI" userId="e8695df2-fb79-4600-9f91-5410af7a431a" providerId="ADAL" clId="{5C196FF8-51F7-4D2E-8F7F-A0843C0962FC}" dt="2020-04-17T14:16:13.526" v="279" actId="6549"/>
          <ac:spMkLst>
            <pc:docMk/>
            <pc:sldMk cId="1885832347" sldId="306"/>
            <ac:spMk id="6" creationId="{F59F4E55-5980-4C6F-9F3C-0D03F5BFA57E}"/>
          </ac:spMkLst>
        </pc:spChg>
        <pc:spChg chg="del">
          <ac:chgData name="Laura AMIRI" userId="e8695df2-fb79-4600-9f91-5410af7a431a" providerId="ADAL" clId="{5C196FF8-51F7-4D2E-8F7F-A0843C0962FC}" dt="2020-04-17T14:14:55.309" v="142" actId="478"/>
          <ac:spMkLst>
            <pc:docMk/>
            <pc:sldMk cId="1885832347" sldId="306"/>
            <ac:spMk id="8" creationId="{FE472C09-93AC-44CA-9D9A-226A9120BF14}"/>
          </ac:spMkLst>
        </pc:spChg>
        <pc:spChg chg="add mod">
          <ac:chgData name="Laura AMIRI" userId="e8695df2-fb79-4600-9f91-5410af7a431a" providerId="ADAL" clId="{5C196FF8-51F7-4D2E-8F7F-A0843C0962FC}" dt="2020-04-17T14:17:00.105" v="297" actId="313"/>
          <ac:spMkLst>
            <pc:docMk/>
            <pc:sldMk cId="1885832347" sldId="306"/>
            <ac:spMk id="9" creationId="{9F30E3C7-E630-48EF-A22E-0DFB303050EE}"/>
          </ac:spMkLst>
        </pc:spChg>
      </pc:sldChg>
    </pc:docChg>
  </pc:docChgLst>
  <pc:docChgLst>
    <pc:chgData name="AMIRI, Laura" userId="e8695df2-fb79-4600-9f91-5410af7a431a" providerId="ADAL" clId="{5C196FF8-51F7-4D2E-8F7F-A0843C0962FC}"/>
    <pc:docChg chg="undo custSel modSld">
      <pc:chgData name="AMIRI, Laura" userId="e8695df2-fb79-4600-9f91-5410af7a431a" providerId="ADAL" clId="{5C196FF8-51F7-4D2E-8F7F-A0843C0962FC}" dt="2020-04-21T08:20:18.552" v="46" actId="208"/>
      <pc:docMkLst>
        <pc:docMk/>
      </pc:docMkLst>
      <pc:sldChg chg="addSp delSp modSp">
        <pc:chgData name="AMIRI, Laura" userId="e8695df2-fb79-4600-9f91-5410af7a431a" providerId="ADAL" clId="{5C196FF8-51F7-4D2E-8F7F-A0843C0962FC}" dt="2020-04-21T08:20:18.552" v="46" actId="208"/>
        <pc:sldMkLst>
          <pc:docMk/>
          <pc:sldMk cId="1160725170" sldId="273"/>
        </pc:sldMkLst>
        <pc:spChg chg="mod">
          <ac:chgData name="AMIRI, Laura" userId="e8695df2-fb79-4600-9f91-5410af7a431a" providerId="ADAL" clId="{5C196FF8-51F7-4D2E-8F7F-A0843C0962FC}" dt="2020-04-21T08:19:34.615" v="4"/>
          <ac:spMkLst>
            <pc:docMk/>
            <pc:sldMk cId="1160725170" sldId="273"/>
            <ac:spMk id="4" creationId="{76575483-613B-4AB2-A358-0FF2435A372F}"/>
          </ac:spMkLst>
        </pc:spChg>
        <pc:spChg chg="add del">
          <ac:chgData name="AMIRI, Laura" userId="e8695df2-fb79-4600-9f91-5410af7a431a" providerId="ADAL" clId="{5C196FF8-51F7-4D2E-8F7F-A0843C0962FC}" dt="2020-04-21T08:19:38.238" v="6"/>
          <ac:spMkLst>
            <pc:docMk/>
            <pc:sldMk cId="1160725170" sldId="273"/>
            <ac:spMk id="8" creationId="{BC33CB76-3076-427A-91A5-991621890B67}"/>
          </ac:spMkLst>
        </pc:spChg>
        <pc:spChg chg="add del">
          <ac:chgData name="AMIRI, Laura" userId="e8695df2-fb79-4600-9f91-5410af7a431a" providerId="ADAL" clId="{5C196FF8-51F7-4D2E-8F7F-A0843C0962FC}" dt="2020-04-21T08:19:40.520" v="8"/>
          <ac:spMkLst>
            <pc:docMk/>
            <pc:sldMk cId="1160725170" sldId="273"/>
            <ac:spMk id="9" creationId="{9C0F8D0C-DDFB-42B1-A20B-E0EF9A36031D}"/>
          </ac:spMkLst>
        </pc:spChg>
        <pc:spChg chg="add del">
          <ac:chgData name="AMIRI, Laura" userId="e8695df2-fb79-4600-9f91-5410af7a431a" providerId="ADAL" clId="{5C196FF8-51F7-4D2E-8F7F-A0843C0962FC}" dt="2020-04-21T08:19:42.191" v="10"/>
          <ac:spMkLst>
            <pc:docMk/>
            <pc:sldMk cId="1160725170" sldId="273"/>
            <ac:spMk id="10" creationId="{037C39F3-911A-4BC7-81B4-657FB3995B29}"/>
          </ac:spMkLst>
        </pc:spChg>
        <pc:spChg chg="add mod">
          <ac:chgData name="AMIRI, Laura" userId="e8695df2-fb79-4600-9f91-5410af7a431a" providerId="ADAL" clId="{5C196FF8-51F7-4D2E-8F7F-A0843C0962FC}" dt="2020-04-21T08:19:58.574" v="34" actId="1035"/>
          <ac:spMkLst>
            <pc:docMk/>
            <pc:sldMk cId="1160725170" sldId="273"/>
            <ac:spMk id="11" creationId="{AC3D1A19-996E-4859-A722-9A15E624FC0D}"/>
          </ac:spMkLst>
        </pc:spChg>
        <pc:picChg chg="add mod">
          <ac:chgData name="AMIRI, Laura" userId="e8695df2-fb79-4600-9f91-5410af7a431a" providerId="ADAL" clId="{5C196FF8-51F7-4D2E-8F7F-A0843C0962FC}" dt="2020-04-21T08:20:18.552" v="46" actId="208"/>
          <ac:picMkLst>
            <pc:docMk/>
            <pc:sldMk cId="1160725170" sldId="273"/>
            <ac:picMk id="6" creationId="{8F4DC10E-5D6F-4E2D-B152-53CF23075692}"/>
          </ac:picMkLst>
        </pc:picChg>
      </pc:sldChg>
      <pc:sldChg chg="addSp delSp modSp">
        <pc:chgData name="AMIRI, Laura" userId="e8695df2-fb79-4600-9f91-5410af7a431a" providerId="ADAL" clId="{5C196FF8-51F7-4D2E-8F7F-A0843C0962FC}" dt="2020-04-21T08:20:14.445" v="45"/>
        <pc:sldMkLst>
          <pc:docMk/>
          <pc:sldMk cId="3380099092" sldId="284"/>
        </pc:sldMkLst>
        <pc:picChg chg="add del">
          <ac:chgData name="AMIRI, Laura" userId="e8695df2-fb79-4600-9f91-5410af7a431a" providerId="ADAL" clId="{5C196FF8-51F7-4D2E-8F7F-A0843C0962FC}" dt="2020-04-21T08:20:04.728" v="37"/>
          <ac:picMkLst>
            <pc:docMk/>
            <pc:sldMk cId="3380099092" sldId="284"/>
            <ac:picMk id="10" creationId="{DE85870F-A648-4DAA-AD13-372B506EC8DD}"/>
          </ac:picMkLst>
        </pc:picChg>
        <pc:picChg chg="add del mod">
          <ac:chgData name="AMIRI, Laura" userId="e8695df2-fb79-4600-9f91-5410af7a431a" providerId="ADAL" clId="{5C196FF8-51F7-4D2E-8F7F-A0843C0962FC}" dt="2020-04-21T08:20:13.423" v="43"/>
          <ac:picMkLst>
            <pc:docMk/>
            <pc:sldMk cId="3380099092" sldId="284"/>
            <ac:picMk id="11" creationId="{5CB296A9-E976-4523-80FA-B4138C9D517D}"/>
          </ac:picMkLst>
        </pc:picChg>
        <pc:picChg chg="add del">
          <ac:chgData name="AMIRI, Laura" userId="e8695df2-fb79-4600-9f91-5410af7a431a" providerId="ADAL" clId="{5C196FF8-51F7-4D2E-8F7F-A0843C0962FC}" dt="2020-04-21T08:20:14.206" v="44" actId="478"/>
          <ac:picMkLst>
            <pc:docMk/>
            <pc:sldMk cId="3380099092" sldId="284"/>
            <ac:picMk id="12" creationId="{D135900E-36A3-436E-8313-F22CCAB22BD2}"/>
          </ac:picMkLst>
        </pc:picChg>
        <pc:picChg chg="add">
          <ac:chgData name="AMIRI, Laura" userId="e8695df2-fb79-4600-9f91-5410af7a431a" providerId="ADAL" clId="{5C196FF8-51F7-4D2E-8F7F-A0843C0962FC}" dt="2020-04-21T08:20:14.445" v="45"/>
          <ac:picMkLst>
            <pc:docMk/>
            <pc:sldMk cId="3380099092" sldId="284"/>
            <ac:picMk id="14" creationId="{3309A6EF-F99F-48DE-947D-DFDBCE8F67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8248DDE-749A-45FD-A2F2-83982C280FE4}" type="datetimeFigureOut">
              <a:rPr lang="fr-FR" smtClean="0"/>
              <a:t>01/12/2020</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5A3877-22E0-46D7-9530-D4C17DECF3A3}" type="slidenum">
              <a:rPr lang="fr-FR" smtClean="0"/>
              <a:t>‹N°›</a:t>
            </a:fld>
            <a:endParaRPr lang="fr-FR"/>
          </a:p>
        </p:txBody>
      </p:sp>
    </p:spTree>
    <p:extLst>
      <p:ext uri="{BB962C8B-B14F-4D97-AF65-F5344CB8AC3E}">
        <p14:creationId xmlns:p14="http://schemas.microsoft.com/office/powerpoint/2010/main" val="137108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01/12/2020</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01/12/2020</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01/12/2020</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01/12/2020</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01/12/2020</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01/12/2020</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01/12/2020</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23478"/>
            <a:ext cx="2015735" cy="1569504"/>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A7E6B6-CEE5-4A13-85F4-5770E9CDFA58}"/>
              </a:ext>
            </a:extLst>
          </p:cNvPr>
          <p:cNvSpPr/>
          <p:nvPr userDrawn="1"/>
        </p:nvSpPr>
        <p:spPr>
          <a:xfrm>
            <a:off x="0" y="703724"/>
            <a:ext cx="9144000" cy="4443958"/>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01/12/2020</a:t>
            </a:fld>
            <a:endParaRPr lang="fr-FR" cap="all" dirty="0"/>
          </a:p>
        </p:txBody>
      </p:sp>
      <p:sp>
        <p:nvSpPr>
          <p:cNvPr id="2" name="Titre 1"/>
          <p:cNvSpPr>
            <a:spLocks noGrp="1"/>
          </p:cNvSpPr>
          <p:nvPr>
            <p:ph type="title" hasCustomPrompt="1"/>
          </p:nvPr>
        </p:nvSpPr>
        <p:spPr bwMode="gray">
          <a:xfrm>
            <a:off x="359999" y="703724"/>
            <a:ext cx="8424000" cy="408067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01/12/2020</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dirty="0"/>
              <a:t>Direction générale</a:t>
            </a:r>
          </a:p>
          <a:p>
            <a:r>
              <a:rPr lang="fr-FR" dirty="0"/>
              <a:t>de la santé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0" y="195486"/>
            <a:ext cx="3566527" cy="2776991"/>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01/12/2020</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288000" y="123478"/>
            <a:ext cx="682960" cy="531771"/>
          </a:xfrm>
          <a:prstGeom prst="rect">
            <a:avLst/>
          </a:prstGeom>
        </p:spPr>
      </p:pic>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générale de la santé</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5F7325A3-5315-1B4B-A0D9-112471EB5837}" type="datetime1">
              <a:rPr lang="fr-FR" cap="all" smtClean="0"/>
              <a:pPr/>
              <a:t>01/12/2020</a:t>
            </a:fld>
            <a:endParaRPr lang="fr-FR" cap="all"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a:t>
            </a:fld>
            <a:endParaRPr lang="fr-FR" dirty="0"/>
          </a:p>
        </p:txBody>
      </p:sp>
      <p:sp>
        <p:nvSpPr>
          <p:cNvPr id="6" name="Espace réservé du pied de page 5"/>
          <p:cNvSpPr>
            <a:spLocks noGrp="1"/>
          </p:cNvSpPr>
          <p:nvPr>
            <p:ph type="ftr" sz="quarter" idx="3"/>
          </p:nvPr>
        </p:nvSpPr>
        <p:spPr/>
        <p:txBody>
          <a:bodyPr/>
          <a:lstStyle/>
          <a:p>
            <a:r>
              <a:rPr lang="fr-FR" sz="700" dirty="0"/>
              <a:t>Pôle Data-Plateforme Recherche Innovation (</a:t>
            </a:r>
            <a:r>
              <a:rPr lang="fr-FR" sz="700" dirty="0" err="1"/>
              <a:t>DaPRI</a:t>
            </a:r>
            <a:r>
              <a:rPr lang="fr-FR" sz="700" dirty="0"/>
              <a:t>)</a:t>
            </a:r>
          </a:p>
          <a:p>
            <a:r>
              <a:rPr lang="fr-FR" sz="700" dirty="0">
                <a:solidFill>
                  <a:srgbClr val="C00000"/>
                </a:solidFill>
              </a:rPr>
              <a:t>Cellule de crise Covid-19</a:t>
            </a:r>
          </a:p>
        </p:txBody>
      </p:sp>
      <p:sp>
        <p:nvSpPr>
          <p:cNvPr id="7" name="Titre 6">
            <a:extLst>
              <a:ext uri="{FF2B5EF4-FFF2-40B4-BE49-F238E27FC236}">
                <a16:creationId xmlns:a16="http://schemas.microsoft.com/office/drawing/2014/main" id="{D70C1EBA-D413-4544-A0E1-A501F65458F9}"/>
              </a:ext>
            </a:extLst>
          </p:cNvPr>
          <p:cNvSpPr>
            <a:spLocks noGrp="1"/>
          </p:cNvSpPr>
          <p:nvPr>
            <p:ph type="title"/>
          </p:nvPr>
        </p:nvSpPr>
        <p:spPr/>
        <p:txBody>
          <a:bodyPr/>
          <a:lstStyle/>
          <a:p>
            <a:pPr marL="0" indent="0">
              <a:buNone/>
            </a:pPr>
            <a:r>
              <a:rPr lang="fr-FR" dirty="0" smtClean="0"/>
              <a:t>Guide </a:t>
            </a:r>
            <a:r>
              <a:rPr lang="fr-FR" dirty="0"/>
              <a:t>utilisateur</a:t>
            </a:r>
            <a:br>
              <a:rPr lang="fr-FR" dirty="0"/>
            </a:br>
            <a:r>
              <a:rPr lang="fr-FR" dirty="0"/>
              <a:t>	</a:t>
            </a:r>
            <a:r>
              <a:rPr lang="fr-FR" dirty="0" smtClean="0"/>
              <a:t>Module </a:t>
            </a:r>
            <a:r>
              <a:rPr lang="fr-FR" dirty="0"/>
              <a:t>de Littérature scientifique</a:t>
            </a:r>
          </a:p>
        </p:txBody>
      </p:sp>
    </p:spTree>
    <p:extLst>
      <p:ext uri="{BB962C8B-B14F-4D97-AF65-F5344CB8AC3E}">
        <p14:creationId xmlns:p14="http://schemas.microsoft.com/office/powerpoint/2010/main" val="65538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79662"/>
            <a:ext cx="2231968" cy="2330489"/>
          </a:xfrm>
        </p:spPr>
        <p:txBody>
          <a:bodyPr/>
          <a:lstStyle/>
          <a:p>
            <a:r>
              <a:rPr lang="fr-FR" sz="1100" dirty="0">
                <a:solidFill>
                  <a:schemeClr val="accent2"/>
                </a:solidFill>
              </a:rPr>
              <a:t>Le résultat s’affiche notamment dans la liste des publications en surlignant les mots en full </a:t>
            </a:r>
            <a:r>
              <a:rPr lang="fr-FR" sz="1100" dirty="0" err="1">
                <a:solidFill>
                  <a:schemeClr val="accent2"/>
                </a:solidFill>
              </a:rPr>
              <a:t>text</a:t>
            </a:r>
            <a:r>
              <a:rPr lang="fr-FR" sz="1100" dirty="0">
                <a:solidFill>
                  <a:schemeClr val="accent2"/>
                </a:solidFill>
              </a:rPr>
              <a:t> correspondant à la requête</a:t>
            </a:r>
          </a:p>
          <a:p>
            <a:r>
              <a:rPr lang="fr-FR" sz="1100" dirty="0">
                <a:solidFill>
                  <a:schemeClr val="accent2"/>
                </a:solidFill>
              </a:rPr>
              <a:t>Vous pouvez accéder directement à la publications en cliquant sur le lien</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Résultat de la recherche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2">
            <a:duotone>
              <a:schemeClr val="accent2">
                <a:shade val="45000"/>
                <a:satMod val="135000"/>
              </a:schemeClr>
              <a:prstClr val="white"/>
            </a:duotone>
          </a:blip>
          <a:stretch>
            <a:fillRect/>
          </a:stretch>
        </p:blipFill>
        <p:spPr>
          <a:xfrm>
            <a:off x="380107" y="704772"/>
            <a:ext cx="432851" cy="432851"/>
          </a:xfrm>
          <a:prstGeom prst="rect">
            <a:avLst/>
          </a:prstGeom>
        </p:spPr>
      </p:pic>
      <p:grpSp>
        <p:nvGrpSpPr>
          <p:cNvPr id="9" name="Groupe 8">
            <a:extLst>
              <a:ext uri="{FF2B5EF4-FFF2-40B4-BE49-F238E27FC236}">
                <a16:creationId xmlns:a16="http://schemas.microsoft.com/office/drawing/2014/main" id="{D38B27FC-505C-4052-86B7-470302F2AE42}"/>
              </a:ext>
            </a:extLst>
          </p:cNvPr>
          <p:cNvGrpSpPr/>
          <p:nvPr/>
        </p:nvGrpSpPr>
        <p:grpSpPr>
          <a:xfrm>
            <a:off x="2158" y="1210540"/>
            <a:ext cx="7475713" cy="3602004"/>
            <a:chOff x="2158" y="1210540"/>
            <a:chExt cx="7475713" cy="3602004"/>
          </a:xfrm>
        </p:grpSpPr>
        <p:pic>
          <p:nvPicPr>
            <p:cNvPr id="18" name="Image 17">
              <a:extLst>
                <a:ext uri="{FF2B5EF4-FFF2-40B4-BE49-F238E27FC236}">
                  <a16:creationId xmlns:a16="http://schemas.microsoft.com/office/drawing/2014/main" id="{9685149C-9E9A-4FAD-B8FE-D737BB38D9CD}"/>
                </a:ext>
              </a:extLst>
            </p:cNvPr>
            <p:cNvPicPr>
              <a:picLocks noChangeAspect="1"/>
            </p:cNvPicPr>
            <p:nvPr/>
          </p:nvPicPr>
          <p:blipFill>
            <a:blip r:embed="rId3"/>
            <a:stretch>
              <a:fillRect/>
            </a:stretch>
          </p:blipFill>
          <p:spPr>
            <a:xfrm>
              <a:off x="1315491" y="1516328"/>
              <a:ext cx="4849046" cy="2335396"/>
            </a:xfrm>
            <a:prstGeom prst="rect">
              <a:avLst/>
            </a:prstGeom>
          </p:spPr>
        </p:pic>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7" name="Image 16">
            <a:extLst>
              <a:ext uri="{FF2B5EF4-FFF2-40B4-BE49-F238E27FC236}">
                <a16:creationId xmlns:a16="http://schemas.microsoft.com/office/drawing/2014/main" id="{FD697A54-B325-4038-A651-DC5F83026CEA}"/>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V="1">
            <a:off x="4418522" y="2207969"/>
            <a:ext cx="637350" cy="777206"/>
          </a:xfrm>
          <a:prstGeom prst="rect">
            <a:avLst/>
          </a:prstGeom>
        </p:spPr>
      </p:pic>
      <p:pic>
        <p:nvPicPr>
          <p:cNvPr id="16" name="Image 15">
            <a:extLst>
              <a:ext uri="{FF2B5EF4-FFF2-40B4-BE49-F238E27FC236}">
                <a16:creationId xmlns:a16="http://schemas.microsoft.com/office/drawing/2014/main" id="{F125B233-0652-4663-9DE7-9F41D12136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5245903" y="2635453"/>
            <a:ext cx="284107" cy="342717"/>
          </a:xfrm>
          <a:prstGeom prst="rect">
            <a:avLst/>
          </a:prstGeom>
        </p:spPr>
      </p:pic>
      <p:grpSp>
        <p:nvGrpSpPr>
          <p:cNvPr id="11" name="Groupe 10">
            <a:extLst>
              <a:ext uri="{FF2B5EF4-FFF2-40B4-BE49-F238E27FC236}">
                <a16:creationId xmlns:a16="http://schemas.microsoft.com/office/drawing/2014/main" id="{7A1166D2-028B-4016-AD6E-0CB70EEAC621}"/>
              </a:ext>
            </a:extLst>
          </p:cNvPr>
          <p:cNvGrpSpPr/>
          <p:nvPr/>
        </p:nvGrpSpPr>
        <p:grpSpPr>
          <a:xfrm>
            <a:off x="7153486" y="579608"/>
            <a:ext cx="1286367" cy="1286367"/>
            <a:chOff x="7153486" y="579608"/>
            <a:chExt cx="1286367" cy="1286367"/>
          </a:xfrm>
        </p:grpSpPr>
        <p:pic>
          <p:nvPicPr>
            <p:cNvPr id="20" name="Image 19">
              <a:extLst>
                <a:ext uri="{FF2B5EF4-FFF2-40B4-BE49-F238E27FC236}">
                  <a16:creationId xmlns:a16="http://schemas.microsoft.com/office/drawing/2014/main" id="{159C5A28-5285-497D-8B9A-9B79E1315282}"/>
                </a:ext>
              </a:extLst>
            </p:cNvPr>
            <p:cNvPicPr>
              <a:picLocks noChangeAspect="1"/>
            </p:cNvPicPr>
            <p:nvPr/>
          </p:nvPicPr>
          <p:blipFill>
            <a:blip r:embed="rId8"/>
            <a:stretch>
              <a:fillRect/>
            </a:stretch>
          </p:blipFill>
          <p:spPr>
            <a:xfrm>
              <a:off x="7153486" y="579608"/>
              <a:ext cx="1286367" cy="1286367"/>
            </a:xfrm>
            <a:prstGeom prst="rect">
              <a:avLst/>
            </a:prstGeom>
          </p:spPr>
        </p:pic>
        <p:pic>
          <p:nvPicPr>
            <p:cNvPr id="22" name="Image 21">
              <a:extLst>
                <a:ext uri="{FF2B5EF4-FFF2-40B4-BE49-F238E27FC236}">
                  <a16:creationId xmlns:a16="http://schemas.microsoft.com/office/drawing/2014/main" id="{DAAB7B64-F6C9-4397-8476-BEBF27454E19}"/>
                </a:ext>
              </a:extLst>
            </p:cNvPr>
            <p:cNvPicPr>
              <a:picLocks noChangeAspect="1"/>
            </p:cNvPicPr>
            <p:nvPr/>
          </p:nvPicPr>
          <p:blipFill>
            <a:blip r:embed="rId9"/>
            <a:stretch>
              <a:fillRect/>
            </a:stretch>
          </p:blipFill>
          <p:spPr>
            <a:xfrm>
              <a:off x="7796669" y="1019475"/>
              <a:ext cx="539991" cy="539991"/>
            </a:xfrm>
            <a:prstGeom prst="rect">
              <a:avLst/>
            </a:prstGeom>
          </p:spPr>
        </p:pic>
      </p:grpSp>
    </p:spTree>
    <p:extLst>
      <p:ext uri="{BB962C8B-B14F-4D97-AF65-F5344CB8AC3E}">
        <p14:creationId xmlns:p14="http://schemas.microsoft.com/office/powerpoint/2010/main" val="417987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79662"/>
            <a:ext cx="2231968" cy="2330489"/>
          </a:xfrm>
        </p:spPr>
        <p:txBody>
          <a:bodyPr/>
          <a:lstStyle/>
          <a:p>
            <a:r>
              <a:rPr lang="fr-FR" sz="1100" dirty="0">
                <a:solidFill>
                  <a:schemeClr val="accent2"/>
                </a:solidFill>
              </a:rPr>
              <a:t>Pour aller plus loin, il est possible de déplier la ligne détail de la publication afin de voir ce qui a été surligné</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Résultat de la recherche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2">
            <a:duotone>
              <a:schemeClr val="accent2">
                <a:shade val="45000"/>
                <a:satMod val="135000"/>
              </a:schemeClr>
              <a:prstClr val="white"/>
            </a:duotone>
          </a:blip>
          <a:stretch>
            <a:fillRect/>
          </a:stretch>
        </p:blipFill>
        <p:spPr>
          <a:xfrm>
            <a:off x="380107" y="704772"/>
            <a:ext cx="432851" cy="432851"/>
          </a:xfrm>
          <a:prstGeom prst="rect">
            <a:avLst/>
          </a:prstGeom>
        </p:spPr>
      </p:pic>
      <p:grpSp>
        <p:nvGrpSpPr>
          <p:cNvPr id="10" name="Groupe 9">
            <a:extLst>
              <a:ext uri="{FF2B5EF4-FFF2-40B4-BE49-F238E27FC236}">
                <a16:creationId xmlns:a16="http://schemas.microsoft.com/office/drawing/2014/main" id="{8F066C89-68BE-48CA-945D-F7420FEF94DE}"/>
              </a:ext>
            </a:extLst>
          </p:cNvPr>
          <p:cNvGrpSpPr/>
          <p:nvPr/>
        </p:nvGrpSpPr>
        <p:grpSpPr>
          <a:xfrm>
            <a:off x="2158" y="1210540"/>
            <a:ext cx="7475713" cy="3602004"/>
            <a:chOff x="2158" y="1210540"/>
            <a:chExt cx="7475713" cy="3602004"/>
          </a:xfrm>
        </p:grpSpPr>
        <p:pic>
          <p:nvPicPr>
            <p:cNvPr id="19" name="Image 18">
              <a:extLst>
                <a:ext uri="{FF2B5EF4-FFF2-40B4-BE49-F238E27FC236}">
                  <a16:creationId xmlns:a16="http://schemas.microsoft.com/office/drawing/2014/main" id="{5FAB9B41-7C48-40CD-AA18-C3AAD7B0A072}"/>
                </a:ext>
              </a:extLst>
            </p:cNvPr>
            <p:cNvPicPr>
              <a:picLocks noChangeAspect="1"/>
            </p:cNvPicPr>
            <p:nvPr/>
          </p:nvPicPr>
          <p:blipFill>
            <a:blip r:embed="rId3"/>
            <a:stretch>
              <a:fillRect/>
            </a:stretch>
          </p:blipFill>
          <p:spPr>
            <a:xfrm>
              <a:off x="1301901" y="1596517"/>
              <a:ext cx="4824536" cy="2326025"/>
            </a:xfrm>
            <a:prstGeom prst="rect">
              <a:avLst/>
            </a:prstGeom>
          </p:spPr>
        </p:pic>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7" name="Image 16">
            <a:extLst>
              <a:ext uri="{FF2B5EF4-FFF2-40B4-BE49-F238E27FC236}">
                <a16:creationId xmlns:a16="http://schemas.microsoft.com/office/drawing/2014/main" id="{FD697A54-B325-4038-A651-DC5F83026CEA}"/>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1979712" y="2556303"/>
            <a:ext cx="634926" cy="777206"/>
          </a:xfrm>
          <a:prstGeom prst="rect">
            <a:avLst/>
          </a:prstGeom>
        </p:spPr>
      </p:pic>
      <p:pic>
        <p:nvPicPr>
          <p:cNvPr id="16" name="Image 15">
            <a:extLst>
              <a:ext uri="{FF2B5EF4-FFF2-40B4-BE49-F238E27FC236}">
                <a16:creationId xmlns:a16="http://schemas.microsoft.com/office/drawing/2014/main" id="{F125B233-0652-4663-9DE7-9F41D12136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1512607" y="2958102"/>
            <a:ext cx="284107" cy="342717"/>
          </a:xfrm>
          <a:prstGeom prst="rect">
            <a:avLst/>
          </a:prstGeom>
        </p:spPr>
      </p:pic>
      <p:grpSp>
        <p:nvGrpSpPr>
          <p:cNvPr id="11" name="Groupe 10">
            <a:extLst>
              <a:ext uri="{FF2B5EF4-FFF2-40B4-BE49-F238E27FC236}">
                <a16:creationId xmlns:a16="http://schemas.microsoft.com/office/drawing/2014/main" id="{68073CD8-2E34-4FAD-B7E6-102A93376C81}"/>
              </a:ext>
            </a:extLst>
          </p:cNvPr>
          <p:cNvGrpSpPr/>
          <p:nvPr/>
        </p:nvGrpSpPr>
        <p:grpSpPr>
          <a:xfrm>
            <a:off x="7153486" y="579608"/>
            <a:ext cx="1286367" cy="1286367"/>
            <a:chOff x="7153486" y="579608"/>
            <a:chExt cx="1286367" cy="1286367"/>
          </a:xfrm>
        </p:grpSpPr>
        <p:pic>
          <p:nvPicPr>
            <p:cNvPr id="20" name="Image 19">
              <a:extLst>
                <a:ext uri="{FF2B5EF4-FFF2-40B4-BE49-F238E27FC236}">
                  <a16:creationId xmlns:a16="http://schemas.microsoft.com/office/drawing/2014/main" id="{159C5A28-5285-497D-8B9A-9B79E1315282}"/>
                </a:ext>
              </a:extLst>
            </p:cNvPr>
            <p:cNvPicPr>
              <a:picLocks noChangeAspect="1"/>
            </p:cNvPicPr>
            <p:nvPr/>
          </p:nvPicPr>
          <p:blipFill>
            <a:blip r:embed="rId8"/>
            <a:stretch>
              <a:fillRect/>
            </a:stretch>
          </p:blipFill>
          <p:spPr>
            <a:xfrm>
              <a:off x="7153486" y="579608"/>
              <a:ext cx="1286367" cy="1286367"/>
            </a:xfrm>
            <a:prstGeom prst="rect">
              <a:avLst/>
            </a:prstGeom>
          </p:spPr>
        </p:pic>
        <p:pic>
          <p:nvPicPr>
            <p:cNvPr id="21" name="Image 20">
              <a:extLst>
                <a:ext uri="{FF2B5EF4-FFF2-40B4-BE49-F238E27FC236}">
                  <a16:creationId xmlns:a16="http://schemas.microsoft.com/office/drawing/2014/main" id="{28E79792-7600-4836-A9FD-9A0945DE944C}"/>
                </a:ext>
              </a:extLst>
            </p:cNvPr>
            <p:cNvPicPr>
              <a:picLocks noChangeAspect="1"/>
            </p:cNvPicPr>
            <p:nvPr/>
          </p:nvPicPr>
          <p:blipFill>
            <a:blip r:embed="rId9"/>
            <a:stretch>
              <a:fillRect/>
            </a:stretch>
          </p:blipFill>
          <p:spPr>
            <a:xfrm>
              <a:off x="7792071" y="1033997"/>
              <a:ext cx="539991" cy="539991"/>
            </a:xfrm>
            <a:prstGeom prst="rect">
              <a:avLst/>
            </a:prstGeom>
          </p:spPr>
        </p:pic>
      </p:grpSp>
    </p:spTree>
    <p:extLst>
      <p:ext uri="{BB962C8B-B14F-4D97-AF65-F5344CB8AC3E}">
        <p14:creationId xmlns:p14="http://schemas.microsoft.com/office/powerpoint/2010/main" val="402727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79662"/>
            <a:ext cx="2231968" cy="2330489"/>
          </a:xfrm>
        </p:spPr>
        <p:txBody>
          <a:bodyPr/>
          <a:lstStyle/>
          <a:p>
            <a:r>
              <a:rPr lang="fr-FR" sz="1100" dirty="0">
                <a:solidFill>
                  <a:schemeClr val="accent2"/>
                </a:solidFill>
              </a:rPr>
              <a:t>Pour aller encore plus loin, vous pouvez utiliser d’autres opérateurs de </a:t>
            </a:r>
            <a:r>
              <a:rPr lang="fr-FR" sz="1100" dirty="0" smtClean="0">
                <a:solidFill>
                  <a:schemeClr val="accent2"/>
                </a:solidFill>
              </a:rPr>
              <a:t>sélection (bien utiliser en majuscules)  </a:t>
            </a:r>
            <a:r>
              <a:rPr lang="fr-FR" sz="1100" dirty="0">
                <a:solidFill>
                  <a:schemeClr val="accent2"/>
                </a:solidFill>
              </a:rPr>
              <a:t>:</a:t>
            </a:r>
          </a:p>
          <a:p>
            <a:r>
              <a:rPr lang="fr-FR" sz="1100" dirty="0">
                <a:solidFill>
                  <a:schemeClr val="accent2"/>
                </a:solidFill>
              </a:rPr>
              <a:t>AND, OR, AND NOT, *,?</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Résultat de la recherche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3">
            <a:duotone>
              <a:schemeClr val="accent2">
                <a:shade val="45000"/>
                <a:satMod val="135000"/>
              </a:schemeClr>
              <a:prstClr val="white"/>
            </a:duotone>
          </a:blip>
          <a:stretch>
            <a:fillRect/>
          </a:stretch>
        </p:blipFill>
        <p:spPr>
          <a:xfrm>
            <a:off x="380107" y="704772"/>
            <a:ext cx="432851" cy="432851"/>
          </a:xfrm>
          <a:prstGeom prst="rect">
            <a:avLst/>
          </a:prstGeom>
        </p:spPr>
      </p:pic>
      <p:sp>
        <p:nvSpPr>
          <p:cNvPr id="18" name="Rectangle 17">
            <a:extLst>
              <a:ext uri="{FF2B5EF4-FFF2-40B4-BE49-F238E27FC236}">
                <a16:creationId xmlns:a16="http://schemas.microsoft.com/office/drawing/2014/main" id="{53D0C286-CDE9-4940-9F5A-B3B3373167EC}"/>
              </a:ext>
            </a:extLst>
          </p:cNvPr>
          <p:cNvSpPr/>
          <p:nvPr/>
        </p:nvSpPr>
        <p:spPr>
          <a:xfrm>
            <a:off x="1409928" y="1563638"/>
            <a:ext cx="4572000" cy="2677656"/>
          </a:xfrm>
          <a:prstGeom prst="rect">
            <a:avLst/>
          </a:prstGeom>
        </p:spPr>
        <p:txBody>
          <a:bodyPr>
            <a:spAutoFit/>
          </a:bodyPr>
          <a:lstStyle/>
          <a:p>
            <a:r>
              <a:rPr lang="fr-FR" sz="1400" b="1" dirty="0"/>
              <a:t>Question 1</a:t>
            </a:r>
            <a:r>
              <a:rPr lang="fr-FR" sz="1400" dirty="0"/>
              <a:t> : COVID-19 + test + </a:t>
            </a:r>
            <a:r>
              <a:rPr lang="fr-FR" sz="1400" dirty="0" err="1"/>
              <a:t>IgG</a:t>
            </a:r>
            <a:r>
              <a:rPr lang="fr-FR" sz="1400" dirty="0"/>
              <a:t> </a:t>
            </a:r>
            <a:r>
              <a:rPr lang="fr-FR" sz="1400" dirty="0" err="1"/>
              <a:t>detection</a:t>
            </a:r>
            <a:endParaRPr lang="fr-FR" sz="1400" dirty="0"/>
          </a:p>
          <a:p>
            <a:r>
              <a:rPr lang="fr-FR" sz="1400" dirty="0"/>
              <a:t>Traduction </a:t>
            </a:r>
            <a:r>
              <a:rPr lang="fr-FR" sz="1400" dirty="0" err="1"/>
              <a:t>Waked</a:t>
            </a:r>
            <a:r>
              <a:rPr lang="fr-FR" sz="1400" dirty="0"/>
              <a:t>-Co : </a:t>
            </a:r>
            <a:r>
              <a:rPr lang="fr-FR" sz="1400" dirty="0">
                <a:solidFill>
                  <a:srgbClr val="3366FF"/>
                </a:solidFill>
              </a:rPr>
              <a:t>"</a:t>
            </a:r>
            <a:r>
              <a:rPr lang="fr-FR" sz="1400" dirty="0"/>
              <a:t>IGG </a:t>
            </a:r>
            <a:r>
              <a:rPr lang="fr-FR" sz="1400" dirty="0" err="1"/>
              <a:t>detection</a:t>
            </a:r>
            <a:r>
              <a:rPr lang="fr-FR" sz="1400" dirty="0">
                <a:solidFill>
                  <a:srgbClr val="3366FF"/>
                </a:solidFill>
              </a:rPr>
              <a:t>"</a:t>
            </a:r>
            <a:r>
              <a:rPr lang="fr-FR" sz="1400" dirty="0"/>
              <a:t> </a:t>
            </a:r>
            <a:r>
              <a:rPr lang="fr-FR" sz="1400" dirty="0">
                <a:solidFill>
                  <a:srgbClr val="3366FF"/>
                </a:solidFill>
              </a:rPr>
              <a:t>AND</a:t>
            </a:r>
            <a:r>
              <a:rPr lang="fr-FR" sz="1400" dirty="0"/>
              <a:t> </a:t>
            </a:r>
            <a:r>
              <a:rPr lang="fr-FR" sz="1400" dirty="0">
                <a:solidFill>
                  <a:srgbClr val="3366FF"/>
                </a:solidFill>
              </a:rPr>
              <a:t>"</a:t>
            </a:r>
            <a:r>
              <a:rPr lang="fr-FR" sz="1400" dirty="0"/>
              <a:t>COVID-19</a:t>
            </a:r>
            <a:r>
              <a:rPr lang="fr-FR" sz="1400" dirty="0">
                <a:solidFill>
                  <a:srgbClr val="3366FF"/>
                </a:solidFill>
              </a:rPr>
              <a:t>"</a:t>
            </a:r>
            <a:r>
              <a:rPr lang="fr-FR" sz="1400" dirty="0"/>
              <a:t> </a:t>
            </a:r>
            <a:r>
              <a:rPr lang="fr-FR" sz="1400" dirty="0">
                <a:solidFill>
                  <a:srgbClr val="3366FF"/>
                </a:solidFill>
              </a:rPr>
              <a:t>AND</a:t>
            </a:r>
            <a:r>
              <a:rPr lang="fr-FR" sz="1400" dirty="0"/>
              <a:t> test</a:t>
            </a:r>
            <a:r>
              <a:rPr lang="fr-FR" sz="1400" dirty="0">
                <a:solidFill>
                  <a:srgbClr val="3366FF"/>
                </a:solidFill>
              </a:rPr>
              <a:t>*</a:t>
            </a:r>
          </a:p>
          <a:p>
            <a:endParaRPr lang="fr-FR" sz="1400" dirty="0"/>
          </a:p>
          <a:p>
            <a:r>
              <a:rPr lang="fr-FR" sz="1400" b="1" dirty="0"/>
              <a:t>Question 2 </a:t>
            </a:r>
            <a:r>
              <a:rPr lang="fr-FR" sz="1400" dirty="0"/>
              <a:t>: atteinte pulmonaire + COVID-19 + sauf inflammation </a:t>
            </a:r>
          </a:p>
          <a:p>
            <a:r>
              <a:rPr lang="fr-FR" sz="1400" dirty="0"/>
              <a:t>Traduction </a:t>
            </a:r>
            <a:r>
              <a:rPr lang="fr-FR" sz="1400" dirty="0" err="1"/>
              <a:t>Waked</a:t>
            </a:r>
            <a:r>
              <a:rPr lang="fr-FR" sz="1400" dirty="0"/>
              <a:t>-Co : </a:t>
            </a:r>
            <a:r>
              <a:rPr lang="fr-FR" sz="1400" dirty="0" err="1"/>
              <a:t>pulmonary</a:t>
            </a:r>
            <a:r>
              <a:rPr lang="fr-FR" sz="1400" dirty="0">
                <a:solidFill>
                  <a:srgbClr val="3366FF"/>
                </a:solidFill>
              </a:rPr>
              <a:t>*</a:t>
            </a:r>
            <a:r>
              <a:rPr lang="fr-FR" sz="1400" dirty="0"/>
              <a:t> </a:t>
            </a:r>
            <a:r>
              <a:rPr lang="fr-FR" sz="1400" dirty="0">
                <a:solidFill>
                  <a:srgbClr val="3366FF"/>
                </a:solidFill>
              </a:rPr>
              <a:t>AND</a:t>
            </a:r>
            <a:r>
              <a:rPr lang="fr-FR" sz="1400" dirty="0"/>
              <a:t> </a:t>
            </a:r>
            <a:r>
              <a:rPr lang="fr-FR" sz="1400" dirty="0">
                <a:solidFill>
                  <a:srgbClr val="3366FF"/>
                </a:solidFill>
              </a:rPr>
              <a:t>"</a:t>
            </a:r>
            <a:r>
              <a:rPr lang="fr-FR" sz="1400" dirty="0"/>
              <a:t>COVID-19</a:t>
            </a:r>
            <a:r>
              <a:rPr lang="fr-FR" sz="1400" dirty="0">
                <a:solidFill>
                  <a:srgbClr val="3366FF"/>
                </a:solidFill>
              </a:rPr>
              <a:t>" AND NOT </a:t>
            </a:r>
            <a:r>
              <a:rPr lang="fr-FR" sz="1400" dirty="0"/>
              <a:t>inflammation*</a:t>
            </a:r>
          </a:p>
          <a:p>
            <a:endParaRPr lang="fr-FR" sz="1400" dirty="0"/>
          </a:p>
          <a:p>
            <a:r>
              <a:rPr lang="fr-FR" sz="1400" b="1" dirty="0"/>
              <a:t>Question 3 </a:t>
            </a:r>
            <a:r>
              <a:rPr lang="fr-FR" sz="1400" dirty="0"/>
              <a:t>: COVID-19 + Stratégie + vaccin</a:t>
            </a:r>
          </a:p>
          <a:p>
            <a:r>
              <a:rPr lang="fr-FR" sz="1400" dirty="0"/>
              <a:t>Traduction </a:t>
            </a:r>
            <a:r>
              <a:rPr lang="fr-FR" sz="1400" dirty="0" err="1"/>
              <a:t>Waked</a:t>
            </a:r>
            <a:r>
              <a:rPr lang="fr-FR" sz="1400" dirty="0"/>
              <a:t>-Co : </a:t>
            </a:r>
            <a:r>
              <a:rPr lang="fr-FR" sz="1400" dirty="0" err="1"/>
              <a:t>strategy</a:t>
            </a:r>
            <a:r>
              <a:rPr lang="fr-FR" sz="1400" dirty="0">
                <a:solidFill>
                  <a:srgbClr val="3366FF"/>
                </a:solidFill>
              </a:rPr>
              <a:t>*</a:t>
            </a:r>
            <a:r>
              <a:rPr lang="fr-FR" sz="1400" dirty="0"/>
              <a:t> </a:t>
            </a:r>
            <a:r>
              <a:rPr lang="fr-FR" sz="1400" dirty="0">
                <a:solidFill>
                  <a:srgbClr val="3366FF"/>
                </a:solidFill>
              </a:rPr>
              <a:t>AND</a:t>
            </a:r>
            <a:r>
              <a:rPr lang="fr-FR" sz="1400" dirty="0"/>
              <a:t> </a:t>
            </a:r>
            <a:r>
              <a:rPr lang="fr-FR" sz="1400" dirty="0">
                <a:solidFill>
                  <a:srgbClr val="3366FF"/>
                </a:solidFill>
              </a:rPr>
              <a:t>"</a:t>
            </a:r>
            <a:r>
              <a:rPr lang="fr-FR" sz="1400" dirty="0"/>
              <a:t>COVID-19</a:t>
            </a:r>
            <a:r>
              <a:rPr lang="fr-FR" sz="1400" dirty="0">
                <a:solidFill>
                  <a:srgbClr val="3366FF"/>
                </a:solidFill>
              </a:rPr>
              <a:t>"</a:t>
            </a:r>
            <a:r>
              <a:rPr lang="fr-FR" sz="1400" dirty="0"/>
              <a:t> </a:t>
            </a:r>
            <a:r>
              <a:rPr lang="fr-FR" sz="1400" dirty="0">
                <a:solidFill>
                  <a:srgbClr val="3366FF"/>
                </a:solidFill>
              </a:rPr>
              <a:t>AND</a:t>
            </a:r>
            <a:r>
              <a:rPr lang="fr-FR" sz="1400" dirty="0"/>
              <a:t> vaccin</a:t>
            </a:r>
            <a:r>
              <a:rPr lang="fr-FR" sz="1400" dirty="0">
                <a:solidFill>
                  <a:srgbClr val="3366FF"/>
                </a:solidFill>
              </a:rPr>
              <a:t>*</a:t>
            </a:r>
          </a:p>
        </p:txBody>
      </p:sp>
      <p:grpSp>
        <p:nvGrpSpPr>
          <p:cNvPr id="7" name="Groupe 6">
            <a:extLst>
              <a:ext uri="{FF2B5EF4-FFF2-40B4-BE49-F238E27FC236}">
                <a16:creationId xmlns:a16="http://schemas.microsoft.com/office/drawing/2014/main" id="{C5BC0D14-E624-4E7E-B244-2A4B28C67F54}"/>
              </a:ext>
            </a:extLst>
          </p:cNvPr>
          <p:cNvGrpSpPr/>
          <p:nvPr/>
        </p:nvGrpSpPr>
        <p:grpSpPr>
          <a:xfrm>
            <a:off x="7153486" y="579608"/>
            <a:ext cx="1286367" cy="1286367"/>
            <a:chOff x="7153486" y="579608"/>
            <a:chExt cx="1286367" cy="1286367"/>
          </a:xfrm>
        </p:grpSpPr>
        <p:pic>
          <p:nvPicPr>
            <p:cNvPr id="20" name="Image 19">
              <a:extLst>
                <a:ext uri="{FF2B5EF4-FFF2-40B4-BE49-F238E27FC236}">
                  <a16:creationId xmlns:a16="http://schemas.microsoft.com/office/drawing/2014/main" id="{159C5A28-5285-497D-8B9A-9B79E1315282}"/>
                </a:ext>
              </a:extLst>
            </p:cNvPr>
            <p:cNvPicPr>
              <a:picLocks noChangeAspect="1"/>
            </p:cNvPicPr>
            <p:nvPr/>
          </p:nvPicPr>
          <p:blipFill>
            <a:blip r:embed="rId4"/>
            <a:stretch>
              <a:fillRect/>
            </a:stretch>
          </p:blipFill>
          <p:spPr>
            <a:xfrm>
              <a:off x="7153486" y="579608"/>
              <a:ext cx="1286367" cy="1286367"/>
            </a:xfrm>
            <a:prstGeom prst="rect">
              <a:avLst/>
            </a:prstGeom>
          </p:spPr>
        </p:pic>
        <p:pic>
          <p:nvPicPr>
            <p:cNvPr id="21" name="Image 20">
              <a:extLst>
                <a:ext uri="{FF2B5EF4-FFF2-40B4-BE49-F238E27FC236}">
                  <a16:creationId xmlns:a16="http://schemas.microsoft.com/office/drawing/2014/main" id="{DDBE5631-E428-4271-A2A1-0B6D07E0F1C8}"/>
                </a:ext>
              </a:extLst>
            </p:cNvPr>
            <p:cNvPicPr>
              <a:picLocks noChangeAspect="1"/>
            </p:cNvPicPr>
            <p:nvPr/>
          </p:nvPicPr>
          <p:blipFill>
            <a:blip r:embed="rId5"/>
            <a:stretch>
              <a:fillRect/>
            </a:stretch>
          </p:blipFill>
          <p:spPr>
            <a:xfrm>
              <a:off x="7799133" y="1023647"/>
              <a:ext cx="539991" cy="539991"/>
            </a:xfrm>
            <a:prstGeom prst="rect">
              <a:avLst/>
            </a:prstGeom>
          </p:spPr>
        </p:pic>
      </p:grpSp>
    </p:spTree>
    <p:extLst>
      <p:ext uri="{BB962C8B-B14F-4D97-AF65-F5344CB8AC3E}">
        <p14:creationId xmlns:p14="http://schemas.microsoft.com/office/powerpoint/2010/main" val="29359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5" name="Espace réservé du texte 4"/>
          <p:cNvSpPr>
            <a:spLocks noGrp="1"/>
          </p:cNvSpPr>
          <p:nvPr>
            <p:ph type="body" sz="quarter" idx="13"/>
          </p:nvPr>
        </p:nvSpPr>
        <p:spPr/>
        <p:txBody>
          <a:bodyPr/>
          <a:lstStyle/>
          <a:p>
            <a:r>
              <a:rPr lang="fr-FR" dirty="0"/>
              <a:t>Les objectifs</a:t>
            </a:r>
          </a:p>
        </p:txBody>
      </p:sp>
      <p:sp>
        <p:nvSpPr>
          <p:cNvPr id="6" name="Titre 5"/>
          <p:cNvSpPr>
            <a:spLocks noGrp="1"/>
          </p:cNvSpPr>
          <p:nvPr>
            <p:ph type="title"/>
          </p:nvPr>
        </p:nvSpPr>
        <p:spPr/>
        <p:txBody>
          <a:bodyPr/>
          <a:lstStyle/>
          <a:p>
            <a:r>
              <a:rPr lang="fr-FR" dirty="0">
                <a:solidFill>
                  <a:schemeClr val="accent2">
                    <a:lumMod val="75000"/>
                  </a:schemeClr>
                </a:solidFill>
              </a:rPr>
              <a:t>     Module de </a:t>
            </a:r>
            <a:r>
              <a:rPr lang="fr-FR" dirty="0"/>
              <a:t>Littérature scientifique</a:t>
            </a:r>
          </a:p>
        </p:txBody>
      </p:sp>
      <p:sp>
        <p:nvSpPr>
          <p:cNvPr id="8" name="Espace réservé du pied de page 7"/>
          <p:cNvSpPr>
            <a:spLocks noGrp="1"/>
          </p:cNvSpPr>
          <p:nvPr>
            <p:ph type="ftr" sz="quarter" idx="3"/>
          </p:nvPr>
        </p:nvSpPr>
        <p:spPr/>
        <p:txBody>
          <a:bodyPr/>
          <a:lstStyle/>
          <a:p>
            <a:r>
              <a:rPr lang="fr-FR" sz="700" dirty="0"/>
              <a:t>Pôle Data-Plateforme Recherche Innovation (</a:t>
            </a:r>
            <a:r>
              <a:rPr lang="fr-FR" sz="700" dirty="0" err="1"/>
              <a:t>DaPRI</a:t>
            </a:r>
            <a:r>
              <a:rPr lang="fr-FR" sz="700" dirty="0"/>
              <a:t>)</a:t>
            </a:r>
          </a:p>
          <a:p>
            <a:r>
              <a:rPr lang="fr-FR" sz="700" dirty="0">
                <a:solidFill>
                  <a:srgbClr val="C00000"/>
                </a:solidFill>
              </a:rPr>
              <a:t>Cellule de crise Covid-19</a:t>
            </a:r>
          </a:p>
        </p:txBody>
      </p:sp>
      <p:pic>
        <p:nvPicPr>
          <p:cNvPr id="10" name="Image 9">
            <a:extLst>
              <a:ext uri="{FF2B5EF4-FFF2-40B4-BE49-F238E27FC236}">
                <a16:creationId xmlns:a16="http://schemas.microsoft.com/office/drawing/2014/main" id="{915D9989-3146-41F6-A6D7-44C11C21486B}"/>
              </a:ext>
            </a:extLst>
          </p:cNvPr>
          <p:cNvPicPr>
            <a:picLocks noChangeAspect="1"/>
          </p:cNvPicPr>
          <p:nvPr/>
        </p:nvPicPr>
        <p:blipFill>
          <a:blip r:embed="rId2">
            <a:duotone>
              <a:schemeClr val="accent2">
                <a:shade val="45000"/>
                <a:satMod val="135000"/>
              </a:schemeClr>
              <a:prstClr val="white"/>
            </a:duotone>
          </a:blip>
          <a:stretch>
            <a:fillRect/>
          </a:stretch>
        </p:blipFill>
        <p:spPr>
          <a:xfrm>
            <a:off x="395536" y="699542"/>
            <a:ext cx="432851" cy="432851"/>
          </a:xfrm>
          <a:prstGeom prst="rect">
            <a:avLst/>
          </a:prstGeom>
        </p:spPr>
      </p:pic>
      <p:sp>
        <p:nvSpPr>
          <p:cNvPr id="11" name="Google Shape;218;p36"/>
          <p:cNvSpPr txBox="1">
            <a:spLocks noGrp="1"/>
          </p:cNvSpPr>
          <p:nvPr>
            <p:ph type="body" idx="4294967295"/>
          </p:nvPr>
        </p:nvSpPr>
        <p:spPr>
          <a:xfrm>
            <a:off x="558182" y="1635646"/>
            <a:ext cx="2340000" cy="1302273"/>
          </a:xfrm>
          <a:prstGeom prst="rect">
            <a:avLst/>
          </a:prstGeom>
          <a:noFill/>
          <a:ln>
            <a:noFill/>
          </a:ln>
          <a:effectLst/>
        </p:spPr>
        <p:txBody>
          <a:bodyPr spcFirstLastPara="1" wrap="square" lIns="0" tIns="0" rIns="0" bIns="0" anchor="t" anchorCtr="0">
            <a:noAutofit/>
          </a:bodyPr>
          <a:lstStyle/>
          <a:p>
            <a:pPr marL="0" lvl="0" indent="0" algn="ctr" rtl="0">
              <a:lnSpc>
                <a:spcPct val="115000"/>
              </a:lnSpc>
              <a:spcBef>
                <a:spcPts val="600"/>
              </a:spcBef>
              <a:spcAft>
                <a:spcPts val="0"/>
              </a:spcAft>
              <a:buSzPts val="2000"/>
              <a:buNone/>
            </a:pPr>
            <a:r>
              <a:rPr lang="fr" sz="2000" b="1" dirty="0">
                <a:solidFill>
                  <a:schemeClr val="accent5"/>
                </a:solidFill>
              </a:rPr>
              <a:t>Mutualiser</a:t>
            </a:r>
          </a:p>
          <a:p>
            <a:pPr marL="0">
              <a:lnSpc>
                <a:spcPct val="115000"/>
              </a:lnSpc>
              <a:spcBef>
                <a:spcPts val="600"/>
              </a:spcBef>
              <a:spcAft>
                <a:spcPts val="0"/>
              </a:spcAft>
              <a:buSzPts val="2000"/>
            </a:pPr>
            <a:r>
              <a:rPr lang="fr-FR" sz="1100" dirty="0">
                <a:solidFill>
                  <a:schemeClr val="accent5"/>
                </a:solidFill>
              </a:rPr>
              <a:t>Recenser l’ensemble des publications scientifiques et des essais cliniques au sein d’un même outil</a:t>
            </a:r>
          </a:p>
        </p:txBody>
      </p:sp>
      <p:sp>
        <p:nvSpPr>
          <p:cNvPr id="12" name="Google Shape;219;p36"/>
          <p:cNvSpPr txBox="1">
            <a:spLocks noGrp="1"/>
          </p:cNvSpPr>
          <p:nvPr>
            <p:ph type="body" idx="4294967295"/>
          </p:nvPr>
        </p:nvSpPr>
        <p:spPr>
          <a:xfrm>
            <a:off x="3415104" y="1651763"/>
            <a:ext cx="2340000" cy="1269773"/>
          </a:xfrm>
          <a:prstGeom prst="rect">
            <a:avLst/>
          </a:prstGeom>
          <a:noFill/>
          <a:ln>
            <a:noFill/>
          </a:ln>
          <a:effectLst/>
        </p:spPr>
        <p:txBody>
          <a:bodyPr spcFirstLastPara="1" wrap="square" lIns="0" tIns="0" rIns="0" bIns="0" anchor="t" anchorCtr="0">
            <a:noAutofit/>
          </a:bodyPr>
          <a:lstStyle/>
          <a:p>
            <a:pPr marL="0" lvl="0" indent="0" algn="ctr" rtl="0">
              <a:lnSpc>
                <a:spcPct val="115000"/>
              </a:lnSpc>
              <a:spcBef>
                <a:spcPts val="600"/>
              </a:spcBef>
              <a:spcAft>
                <a:spcPts val="0"/>
              </a:spcAft>
              <a:buSzPts val="2000"/>
              <a:buNone/>
            </a:pPr>
            <a:r>
              <a:rPr lang="fr" sz="2000" b="1" dirty="0">
                <a:solidFill>
                  <a:schemeClr val="tx2"/>
                </a:solidFill>
              </a:rPr>
              <a:t>  </a:t>
            </a:r>
            <a:r>
              <a:rPr lang="fr" sz="2000" b="1" dirty="0">
                <a:solidFill>
                  <a:schemeClr val="accent2"/>
                </a:solidFill>
              </a:rPr>
              <a:t>Automatiser</a:t>
            </a:r>
            <a:endParaRPr sz="2000" b="1" dirty="0">
              <a:solidFill>
                <a:schemeClr val="accent2"/>
              </a:solidFill>
            </a:endParaRPr>
          </a:p>
          <a:p>
            <a:pPr marL="0" lvl="0" indent="0" algn="just" rtl="0">
              <a:lnSpc>
                <a:spcPct val="115000"/>
              </a:lnSpc>
              <a:spcBef>
                <a:spcPts val="600"/>
              </a:spcBef>
              <a:spcAft>
                <a:spcPts val="0"/>
              </a:spcAft>
              <a:buSzPts val="2000"/>
              <a:buNone/>
            </a:pPr>
            <a:r>
              <a:rPr lang="fr" sz="1100" dirty="0">
                <a:solidFill>
                  <a:schemeClr val="accent2"/>
                </a:solidFill>
              </a:rPr>
              <a:t>Afin de favoriser la recherche et la collecte des informations utiles aux chercheurs, cliniciens et scientifiques</a:t>
            </a:r>
            <a:endParaRPr sz="1100" dirty="0">
              <a:solidFill>
                <a:schemeClr val="accent2"/>
              </a:solidFill>
            </a:endParaRPr>
          </a:p>
        </p:txBody>
      </p:sp>
      <p:sp>
        <p:nvSpPr>
          <p:cNvPr id="13" name="Google Shape;220;p36"/>
          <p:cNvSpPr txBox="1">
            <a:spLocks noGrp="1"/>
          </p:cNvSpPr>
          <p:nvPr>
            <p:ph type="body" idx="4294967295"/>
          </p:nvPr>
        </p:nvSpPr>
        <p:spPr>
          <a:xfrm>
            <a:off x="6192440" y="1671790"/>
            <a:ext cx="2340000" cy="1364400"/>
          </a:xfrm>
          <a:prstGeom prst="rect">
            <a:avLst/>
          </a:prstGeom>
          <a:noFill/>
          <a:ln>
            <a:noFill/>
          </a:ln>
          <a:effectLst/>
        </p:spPr>
        <p:txBody>
          <a:bodyPr spcFirstLastPara="1" wrap="square" lIns="0" tIns="0" rIns="0" bIns="0" anchor="t" anchorCtr="0">
            <a:noAutofit/>
          </a:bodyPr>
          <a:lstStyle/>
          <a:p>
            <a:pPr marL="0" lvl="0" indent="0" algn="ctr" rtl="0">
              <a:lnSpc>
                <a:spcPct val="115000"/>
              </a:lnSpc>
              <a:spcBef>
                <a:spcPts val="600"/>
              </a:spcBef>
              <a:spcAft>
                <a:spcPts val="0"/>
              </a:spcAft>
              <a:buSzPts val="2000"/>
              <a:buNone/>
            </a:pPr>
            <a:r>
              <a:rPr lang="fr" sz="2000" b="1" dirty="0">
                <a:solidFill>
                  <a:schemeClr val="accent1"/>
                </a:solidFill>
              </a:rPr>
              <a:t>Organiser </a:t>
            </a:r>
            <a:endParaRPr lang="fr-FR" sz="2000" dirty="0">
              <a:solidFill>
                <a:schemeClr val="accent1"/>
              </a:solidFill>
            </a:endParaRPr>
          </a:p>
          <a:p>
            <a:pPr marL="0" lvl="0" indent="0" algn="just" rtl="0">
              <a:lnSpc>
                <a:spcPct val="115000"/>
              </a:lnSpc>
              <a:spcBef>
                <a:spcPts val="600"/>
              </a:spcBef>
              <a:spcAft>
                <a:spcPts val="0"/>
              </a:spcAft>
              <a:buSzPts val="2000"/>
              <a:buNone/>
            </a:pPr>
            <a:r>
              <a:rPr lang="fr-FR" sz="1050" dirty="0">
                <a:solidFill>
                  <a:schemeClr val="accent1"/>
                </a:solidFill>
              </a:rPr>
              <a:t>Organiser et trier les résultats de la veille pour en faciliter l’utilisation</a:t>
            </a:r>
          </a:p>
        </p:txBody>
      </p:sp>
      <p:sp>
        <p:nvSpPr>
          <p:cNvPr id="14" name="Google Shape;221;p36"/>
          <p:cNvSpPr txBox="1">
            <a:spLocks noGrp="1"/>
          </p:cNvSpPr>
          <p:nvPr>
            <p:ph type="body" idx="4294967295"/>
          </p:nvPr>
        </p:nvSpPr>
        <p:spPr>
          <a:xfrm>
            <a:off x="552944" y="3015732"/>
            <a:ext cx="2340000" cy="1364400"/>
          </a:xfrm>
          <a:prstGeom prst="rect">
            <a:avLst/>
          </a:prstGeom>
          <a:noFill/>
          <a:ln>
            <a:noFill/>
          </a:ln>
          <a:effectLst/>
        </p:spPr>
        <p:txBody>
          <a:bodyPr spcFirstLastPara="1" wrap="square" lIns="0" tIns="0" rIns="0" bIns="0" anchor="t" anchorCtr="0">
            <a:noAutofit/>
          </a:bodyPr>
          <a:lstStyle/>
          <a:p>
            <a:pPr marL="0" lvl="0" indent="0" algn="ctr" rtl="0">
              <a:lnSpc>
                <a:spcPct val="115000"/>
              </a:lnSpc>
              <a:spcBef>
                <a:spcPts val="600"/>
              </a:spcBef>
              <a:spcAft>
                <a:spcPts val="0"/>
              </a:spcAft>
              <a:buSzPts val="2000"/>
              <a:buNone/>
            </a:pPr>
            <a:r>
              <a:rPr lang="fr" sz="2000" b="1" dirty="0">
                <a:solidFill>
                  <a:schemeClr val="accent1">
                    <a:lumMod val="90000"/>
                    <a:lumOff val="10000"/>
                  </a:schemeClr>
                </a:solidFill>
              </a:rPr>
              <a:t>Enrichir </a:t>
            </a:r>
            <a:endParaRPr sz="2000" b="1" dirty="0">
              <a:solidFill>
                <a:schemeClr val="accent1">
                  <a:lumMod val="90000"/>
                  <a:lumOff val="10000"/>
                </a:schemeClr>
              </a:solidFill>
            </a:endParaRPr>
          </a:p>
          <a:p>
            <a:pPr marL="0" lvl="0" indent="0" algn="just" rtl="0">
              <a:lnSpc>
                <a:spcPct val="115000"/>
              </a:lnSpc>
              <a:spcBef>
                <a:spcPts val="600"/>
              </a:spcBef>
              <a:spcAft>
                <a:spcPts val="0"/>
              </a:spcAft>
              <a:buSzPts val="2000"/>
              <a:buNone/>
            </a:pPr>
            <a:r>
              <a:rPr lang="fr" sz="1050" dirty="0">
                <a:solidFill>
                  <a:schemeClr val="accent1">
                    <a:lumMod val="90000"/>
                    <a:lumOff val="10000"/>
                  </a:schemeClr>
                </a:solidFill>
              </a:rPr>
              <a:t>Enrichir les résultats de la veille en notant la qualité des sources et des documents et en attribuant des labels pour faciliter les recherches individuelles et l’utilisation de la base de veille en data science</a:t>
            </a:r>
            <a:endParaRPr sz="1100" dirty="0">
              <a:solidFill>
                <a:schemeClr val="accent1">
                  <a:lumMod val="90000"/>
                  <a:lumOff val="10000"/>
                </a:schemeClr>
              </a:solidFill>
            </a:endParaRPr>
          </a:p>
        </p:txBody>
      </p:sp>
      <p:sp>
        <p:nvSpPr>
          <p:cNvPr id="15" name="Google Shape;222;p36"/>
          <p:cNvSpPr txBox="1">
            <a:spLocks noGrp="1"/>
          </p:cNvSpPr>
          <p:nvPr>
            <p:ph type="body" idx="4294967295"/>
          </p:nvPr>
        </p:nvSpPr>
        <p:spPr>
          <a:xfrm>
            <a:off x="3415104" y="3016419"/>
            <a:ext cx="2340000" cy="1364400"/>
          </a:xfrm>
          <a:prstGeom prst="rect">
            <a:avLst/>
          </a:prstGeom>
          <a:noFill/>
          <a:ln>
            <a:noFill/>
          </a:ln>
          <a:effectLst/>
        </p:spPr>
        <p:txBody>
          <a:bodyPr spcFirstLastPara="1" wrap="square" lIns="0" tIns="0" rIns="0" bIns="0" anchor="t" anchorCtr="0">
            <a:noAutofit/>
          </a:bodyPr>
          <a:lstStyle/>
          <a:p>
            <a:pPr marL="0" lvl="0" indent="0" algn="ctr" rtl="0">
              <a:lnSpc>
                <a:spcPct val="115000"/>
              </a:lnSpc>
              <a:spcBef>
                <a:spcPts val="600"/>
              </a:spcBef>
              <a:spcAft>
                <a:spcPts val="0"/>
              </a:spcAft>
              <a:buSzPts val="2000"/>
              <a:buNone/>
            </a:pPr>
            <a:r>
              <a:rPr lang="fr" sz="2000" b="1" dirty="0">
                <a:solidFill>
                  <a:schemeClr val="accent3">
                    <a:lumMod val="75000"/>
                  </a:schemeClr>
                </a:solidFill>
              </a:rPr>
              <a:t>Valoriser</a:t>
            </a:r>
            <a:endParaRPr sz="2000" b="1" dirty="0">
              <a:solidFill>
                <a:schemeClr val="accent3">
                  <a:lumMod val="75000"/>
                </a:schemeClr>
              </a:solidFill>
            </a:endParaRPr>
          </a:p>
          <a:p>
            <a:pPr marL="0" lvl="0" indent="0" algn="just" rtl="0">
              <a:lnSpc>
                <a:spcPct val="115000"/>
              </a:lnSpc>
              <a:spcBef>
                <a:spcPts val="600"/>
              </a:spcBef>
              <a:spcAft>
                <a:spcPts val="0"/>
              </a:spcAft>
              <a:buSzPts val="2000"/>
              <a:buNone/>
            </a:pPr>
            <a:r>
              <a:rPr lang="fr" sz="1050" dirty="0">
                <a:solidFill>
                  <a:schemeClr val="accent3">
                    <a:lumMod val="75000"/>
                  </a:schemeClr>
                </a:solidFill>
              </a:rPr>
              <a:t>Valoriser mais aussi ingérer dans une base de données permettant des études sur Covid-19 en particulier en utilisant les possibilités offertes par l’intelligence artificielle</a:t>
            </a:r>
            <a:endParaRPr sz="1100" dirty="0">
              <a:solidFill>
                <a:schemeClr val="accent3">
                  <a:lumMod val="75000"/>
                </a:schemeClr>
              </a:solidFill>
            </a:endParaRPr>
          </a:p>
        </p:txBody>
      </p:sp>
      <p:sp>
        <p:nvSpPr>
          <p:cNvPr id="16" name="Google Shape;223;p36"/>
          <p:cNvSpPr txBox="1">
            <a:spLocks noGrp="1"/>
          </p:cNvSpPr>
          <p:nvPr>
            <p:ph type="body" idx="4294967295"/>
          </p:nvPr>
        </p:nvSpPr>
        <p:spPr>
          <a:xfrm>
            <a:off x="6183887" y="3015732"/>
            <a:ext cx="2340000" cy="1364400"/>
          </a:xfrm>
          <a:prstGeom prst="rect">
            <a:avLst/>
          </a:prstGeom>
          <a:noFill/>
          <a:ln>
            <a:noFill/>
          </a:ln>
          <a:effectLst/>
        </p:spPr>
        <p:txBody>
          <a:bodyPr spcFirstLastPara="1" wrap="square" lIns="0" tIns="0" rIns="0" bIns="0" anchor="t" anchorCtr="0">
            <a:noAutofit/>
          </a:bodyPr>
          <a:lstStyle/>
          <a:p>
            <a:pPr marL="0" lvl="0" indent="0" algn="ctr" rtl="0">
              <a:lnSpc>
                <a:spcPct val="115000"/>
              </a:lnSpc>
              <a:spcBef>
                <a:spcPts val="600"/>
              </a:spcBef>
              <a:spcAft>
                <a:spcPts val="0"/>
              </a:spcAft>
              <a:buSzPts val="2000"/>
              <a:buNone/>
            </a:pPr>
            <a:r>
              <a:rPr lang="fr" sz="2000" b="1" dirty="0">
                <a:solidFill>
                  <a:schemeClr val="bg2"/>
                </a:solidFill>
              </a:rPr>
              <a:t>Alerter</a:t>
            </a:r>
            <a:endParaRPr sz="2000" b="1" dirty="0">
              <a:solidFill>
                <a:schemeClr val="bg2"/>
              </a:solidFill>
            </a:endParaRPr>
          </a:p>
          <a:p>
            <a:pPr marL="0" lvl="0" indent="0" algn="just" rtl="0">
              <a:lnSpc>
                <a:spcPct val="115000"/>
              </a:lnSpc>
              <a:spcBef>
                <a:spcPts val="600"/>
              </a:spcBef>
              <a:spcAft>
                <a:spcPts val="0"/>
              </a:spcAft>
              <a:buSzPts val="2000"/>
              <a:buNone/>
            </a:pPr>
            <a:r>
              <a:rPr lang="fr" sz="1050" dirty="0">
                <a:solidFill>
                  <a:schemeClr val="bg2"/>
                </a:solidFill>
              </a:rPr>
              <a:t>Faire remonter des alertes et des recommandations pour conseiller les chercheurs et augmenter les recherches</a:t>
            </a:r>
            <a:endParaRPr sz="1050" dirty="0">
              <a:solidFill>
                <a:schemeClr val="bg2"/>
              </a:solidFill>
            </a:endParaRPr>
          </a:p>
          <a:p>
            <a:pPr marL="0" lvl="0" indent="0" algn="just" rtl="0">
              <a:lnSpc>
                <a:spcPct val="115000"/>
              </a:lnSpc>
              <a:spcBef>
                <a:spcPts val="600"/>
              </a:spcBef>
              <a:spcAft>
                <a:spcPts val="0"/>
              </a:spcAft>
              <a:buSzPts val="2000"/>
              <a:buNone/>
            </a:pPr>
            <a:endParaRPr sz="1050" dirty="0">
              <a:solidFill>
                <a:schemeClr val="bg2"/>
              </a:solidFill>
            </a:endParaRPr>
          </a:p>
        </p:txBody>
      </p:sp>
      <p:pic>
        <p:nvPicPr>
          <p:cNvPr id="24" name="Image 23">
            <a:extLst>
              <a:ext uri="{FF2B5EF4-FFF2-40B4-BE49-F238E27FC236}">
                <a16:creationId xmlns:a16="http://schemas.microsoft.com/office/drawing/2014/main" id="{18ED9BFE-9A6E-40D2-A797-E66198502E3D}"/>
              </a:ext>
            </a:extLst>
          </p:cNvPr>
          <p:cNvPicPr>
            <a:picLocks noChangeAspect="1"/>
          </p:cNvPicPr>
          <p:nvPr/>
        </p:nvPicPr>
        <p:blipFill>
          <a:blip r:embed="rId3">
            <a:duotone>
              <a:schemeClr val="accent1">
                <a:shade val="45000"/>
                <a:satMod val="135000"/>
              </a:schemeClr>
              <a:prstClr val="white"/>
            </a:duotone>
          </a:blip>
          <a:stretch>
            <a:fillRect/>
          </a:stretch>
        </p:blipFill>
        <p:spPr>
          <a:xfrm>
            <a:off x="6388675" y="1679349"/>
            <a:ext cx="332722" cy="489521"/>
          </a:xfrm>
          <a:prstGeom prst="rect">
            <a:avLst/>
          </a:prstGeom>
          <a:effectLst/>
        </p:spPr>
      </p:pic>
      <p:pic>
        <p:nvPicPr>
          <p:cNvPr id="32" name="Image 31">
            <a:extLst>
              <a:ext uri="{FF2B5EF4-FFF2-40B4-BE49-F238E27FC236}">
                <a16:creationId xmlns:a16="http://schemas.microsoft.com/office/drawing/2014/main" id="{987B0EFA-4EFC-4517-A132-0F3A8FAC3668}"/>
              </a:ext>
            </a:extLst>
          </p:cNvPr>
          <p:cNvPicPr>
            <a:picLocks noChangeAspect="1"/>
          </p:cNvPicPr>
          <p:nvPr/>
        </p:nvPicPr>
        <p:blipFill>
          <a:blip r:embed="rId4">
            <a:duotone>
              <a:schemeClr val="accent4">
                <a:shade val="45000"/>
                <a:satMod val="135000"/>
              </a:schemeClr>
              <a:prstClr val="white"/>
            </a:duotone>
          </a:blip>
          <a:stretch>
            <a:fillRect/>
          </a:stretch>
        </p:blipFill>
        <p:spPr>
          <a:xfrm>
            <a:off x="6382871" y="3043749"/>
            <a:ext cx="416353" cy="416353"/>
          </a:xfrm>
          <a:prstGeom prst="rect">
            <a:avLst/>
          </a:prstGeom>
          <a:effectLst/>
        </p:spPr>
      </p:pic>
      <p:pic>
        <p:nvPicPr>
          <p:cNvPr id="36" name="Image 35">
            <a:extLst>
              <a:ext uri="{FF2B5EF4-FFF2-40B4-BE49-F238E27FC236}">
                <a16:creationId xmlns:a16="http://schemas.microsoft.com/office/drawing/2014/main" id="{77A3FECD-1916-4937-B3FB-091740AB8CF4}"/>
              </a:ext>
            </a:extLst>
          </p:cNvPr>
          <p:cNvPicPr>
            <a:picLocks noChangeAspect="1"/>
          </p:cNvPicPr>
          <p:nvPr/>
        </p:nvPicPr>
        <p:blipFill>
          <a:blip r:embed="rId5">
            <a:duotone>
              <a:schemeClr val="accent5">
                <a:shade val="45000"/>
                <a:satMod val="135000"/>
              </a:schemeClr>
              <a:prstClr val="white"/>
            </a:duotone>
          </a:blip>
          <a:stretch>
            <a:fillRect/>
          </a:stretch>
        </p:blipFill>
        <p:spPr>
          <a:xfrm>
            <a:off x="662404" y="1698243"/>
            <a:ext cx="358972" cy="358972"/>
          </a:xfrm>
          <a:prstGeom prst="rect">
            <a:avLst/>
          </a:prstGeom>
          <a:effectLst/>
        </p:spPr>
      </p:pic>
      <p:pic>
        <p:nvPicPr>
          <p:cNvPr id="48" name="Image 47">
            <a:extLst>
              <a:ext uri="{FF2B5EF4-FFF2-40B4-BE49-F238E27FC236}">
                <a16:creationId xmlns:a16="http://schemas.microsoft.com/office/drawing/2014/main" id="{F2E36DD5-39DE-45B3-BE9D-F7347A0BF1A8}"/>
              </a:ext>
            </a:extLst>
          </p:cNvPr>
          <p:cNvPicPr>
            <a:picLocks noChangeAspect="1"/>
          </p:cNvPicPr>
          <p:nvPr/>
        </p:nvPicPr>
        <p:blipFill>
          <a:blip r:embed="rId6">
            <a:duotone>
              <a:schemeClr val="accent1">
                <a:shade val="45000"/>
                <a:satMod val="135000"/>
              </a:schemeClr>
              <a:prstClr val="white"/>
            </a:duotone>
          </a:blip>
          <a:stretch>
            <a:fillRect/>
          </a:stretch>
        </p:blipFill>
        <p:spPr>
          <a:xfrm>
            <a:off x="627633" y="2980091"/>
            <a:ext cx="445746" cy="548611"/>
          </a:xfrm>
          <a:prstGeom prst="rect">
            <a:avLst/>
          </a:prstGeom>
          <a:effectLst/>
        </p:spPr>
      </p:pic>
      <p:pic>
        <p:nvPicPr>
          <p:cNvPr id="56" name="Image 55">
            <a:extLst>
              <a:ext uri="{FF2B5EF4-FFF2-40B4-BE49-F238E27FC236}">
                <a16:creationId xmlns:a16="http://schemas.microsoft.com/office/drawing/2014/main" id="{71669CBC-D5AE-4633-B922-5AF4B1D47B85}"/>
              </a:ext>
            </a:extLst>
          </p:cNvPr>
          <p:cNvPicPr>
            <a:picLocks noChangeAspect="1"/>
          </p:cNvPicPr>
          <p:nvPr/>
        </p:nvPicPr>
        <p:blipFill>
          <a:blip r:embed="rId7">
            <a:duotone>
              <a:schemeClr val="accent2">
                <a:shade val="45000"/>
                <a:satMod val="135000"/>
              </a:schemeClr>
              <a:prstClr val="white"/>
            </a:duotone>
          </a:blip>
          <a:stretch>
            <a:fillRect/>
          </a:stretch>
        </p:blipFill>
        <p:spPr>
          <a:xfrm>
            <a:off x="3443301" y="1695774"/>
            <a:ext cx="379217" cy="505622"/>
          </a:xfrm>
          <a:prstGeom prst="rect">
            <a:avLst/>
          </a:prstGeom>
          <a:effectLst/>
        </p:spPr>
      </p:pic>
      <p:pic>
        <p:nvPicPr>
          <p:cNvPr id="62" name="Image 61">
            <a:extLst>
              <a:ext uri="{FF2B5EF4-FFF2-40B4-BE49-F238E27FC236}">
                <a16:creationId xmlns:a16="http://schemas.microsoft.com/office/drawing/2014/main" id="{CC900566-11DD-4942-923E-73E63B53E086}"/>
              </a:ext>
            </a:extLst>
          </p:cNvPr>
          <p:cNvPicPr>
            <a:picLocks noChangeAspect="1"/>
          </p:cNvPicPr>
          <p:nvPr/>
        </p:nvPicPr>
        <p:blipFill>
          <a:blip r:embed="rId8">
            <a:duotone>
              <a:schemeClr val="accent3">
                <a:shade val="45000"/>
                <a:satMod val="135000"/>
              </a:schemeClr>
              <a:prstClr val="white"/>
            </a:duotone>
          </a:blip>
          <a:stretch>
            <a:fillRect/>
          </a:stretch>
        </p:blipFill>
        <p:spPr>
          <a:xfrm>
            <a:off x="3536818" y="3046221"/>
            <a:ext cx="438789" cy="438789"/>
          </a:xfrm>
          <a:prstGeom prst="rect">
            <a:avLst/>
          </a:prstGeom>
          <a:effectLst/>
        </p:spPr>
      </p:pic>
    </p:spTree>
    <p:extLst>
      <p:ext uri="{BB962C8B-B14F-4D97-AF65-F5344CB8AC3E}">
        <p14:creationId xmlns:p14="http://schemas.microsoft.com/office/powerpoint/2010/main" val="274989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632A38D-9848-42F2-B7CB-5099A1AD891C}"/>
              </a:ext>
            </a:extLst>
          </p:cNvPr>
          <p:cNvPicPr>
            <a:picLocks noChangeAspect="1"/>
          </p:cNvPicPr>
          <p:nvPr/>
        </p:nvPicPr>
        <p:blipFill>
          <a:blip r:embed="rId2"/>
          <a:stretch>
            <a:fillRect/>
          </a:stretch>
        </p:blipFill>
        <p:spPr>
          <a:xfrm>
            <a:off x="7157042" y="611884"/>
            <a:ext cx="1286367" cy="1286367"/>
          </a:xfrm>
          <a:prstGeom prst="rect">
            <a:avLst/>
          </a:prstGeom>
        </p:spPr>
      </p:pic>
      <p:grpSp>
        <p:nvGrpSpPr>
          <p:cNvPr id="22" name="Groupe 21">
            <a:extLst>
              <a:ext uri="{FF2B5EF4-FFF2-40B4-BE49-F238E27FC236}">
                <a16:creationId xmlns:a16="http://schemas.microsoft.com/office/drawing/2014/main" id="{C4F0F33B-B9B8-453C-8A84-7C2B6265922F}"/>
              </a:ext>
            </a:extLst>
          </p:cNvPr>
          <p:cNvGrpSpPr/>
          <p:nvPr/>
        </p:nvGrpSpPr>
        <p:grpSpPr>
          <a:xfrm>
            <a:off x="1" y="1169890"/>
            <a:ext cx="5868144" cy="3058044"/>
            <a:chOff x="0" y="1169890"/>
            <a:chExt cx="7475713" cy="3602004"/>
          </a:xfrm>
        </p:grpSpPr>
        <p:pic>
          <p:nvPicPr>
            <p:cNvPr id="20" name="Image 19">
              <a:extLst>
                <a:ext uri="{FF2B5EF4-FFF2-40B4-BE49-F238E27FC236}">
                  <a16:creationId xmlns:a16="http://schemas.microsoft.com/office/drawing/2014/main" id="{50E7D53A-6F4A-42EB-8542-8F9705FF19C2}"/>
                </a:ext>
              </a:extLst>
            </p:cNvPr>
            <p:cNvPicPr>
              <a:picLocks noChangeAspect="1"/>
            </p:cNvPicPr>
            <p:nvPr/>
          </p:nvPicPr>
          <p:blipFill>
            <a:blip r:embed="rId3"/>
            <a:stretch>
              <a:fillRect/>
            </a:stretch>
          </p:blipFill>
          <p:spPr>
            <a:xfrm>
              <a:off x="1272894" y="1425655"/>
              <a:ext cx="4949399" cy="2825375"/>
            </a:xfrm>
            <a:prstGeom prst="rect">
              <a:avLst/>
            </a:prstGeom>
            <a:ln>
              <a:solidFill>
                <a:schemeClr val="bg1">
                  <a:lumMod val="85000"/>
                </a:schemeClr>
              </a:solidFill>
            </a:ln>
          </p:spPr>
        </p:pic>
        <p:pic>
          <p:nvPicPr>
            <p:cNvPr id="13" name="Image 12">
              <a:extLst>
                <a:ext uri="{FF2B5EF4-FFF2-40B4-BE49-F238E27FC236}">
                  <a16:creationId xmlns:a16="http://schemas.microsoft.com/office/drawing/2014/main" id="{F6C94925-3F0D-4E28-9606-A0C34C717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9890"/>
              <a:ext cx="7475713" cy="360200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700" dirty="0"/>
              <a:t>Pôle Data-Plateforme Recherche Innovation (</a:t>
            </a:r>
            <a:r>
              <a:rPr lang="fr-FR" sz="700" dirty="0" err="1"/>
              <a:t>DaPRI</a:t>
            </a:r>
            <a:r>
              <a:rPr lang="fr-FR" sz="700" dirty="0"/>
              <a:t>)</a:t>
            </a:r>
          </a:p>
          <a:p>
            <a:r>
              <a:rPr lang="fr-FR" sz="700" dirty="0">
                <a:solidFill>
                  <a:srgbClr val="C00000"/>
                </a:solidFill>
              </a:rPr>
              <a:t>Cellule de crise Covid-19</a:t>
            </a:r>
          </a:p>
        </p:txBody>
      </p:sp>
      <p:pic>
        <p:nvPicPr>
          <p:cNvPr id="12" name="Image 11">
            <a:extLst>
              <a:ext uri="{FF2B5EF4-FFF2-40B4-BE49-F238E27FC236}">
                <a16:creationId xmlns:a16="http://schemas.microsoft.com/office/drawing/2014/main" id="{13C3167E-3B03-4047-B1B1-E143CBA9BB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4067944" y="3075806"/>
            <a:ext cx="144016" cy="173726"/>
          </a:xfrm>
          <a:prstGeom prst="rect">
            <a:avLst/>
          </a:prstGeom>
        </p:spPr>
      </p:pic>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53429"/>
            <a:ext cx="2231968" cy="2330489"/>
          </a:xfrm>
        </p:spPr>
        <p:txBody>
          <a:bodyPr/>
          <a:lstStyle/>
          <a:p>
            <a:r>
              <a:rPr lang="fr-FR" sz="1100" dirty="0">
                <a:solidFill>
                  <a:schemeClr val="accent2">
                    <a:lumMod val="75000"/>
                  </a:schemeClr>
                </a:solidFill>
              </a:rPr>
              <a:t>Ce module vise à faciliter l'accès des scientifiques et des chercheurs à la littérature publiée ou en pré-</a:t>
            </a:r>
            <a:r>
              <a:rPr lang="fr-FR" sz="1100" dirty="0" err="1">
                <a:solidFill>
                  <a:schemeClr val="accent2">
                    <a:lumMod val="75000"/>
                  </a:schemeClr>
                </a:solidFill>
              </a:rPr>
              <a:t>print</a:t>
            </a:r>
            <a:r>
              <a:rPr lang="fr-FR" sz="1100" dirty="0">
                <a:solidFill>
                  <a:schemeClr val="accent2">
                    <a:lumMod val="75000"/>
                  </a:schemeClr>
                </a:solidFill>
              </a:rPr>
              <a:t>.</a:t>
            </a:r>
          </a:p>
          <a:p>
            <a:r>
              <a:rPr lang="fr-FR" sz="1100" dirty="0">
                <a:solidFill>
                  <a:schemeClr val="accent2">
                    <a:lumMod val="75000"/>
                  </a:schemeClr>
                </a:solidFill>
              </a:rPr>
              <a:t/>
            </a:r>
            <a:br>
              <a:rPr lang="fr-FR" sz="1100" dirty="0">
                <a:solidFill>
                  <a:schemeClr val="accent2">
                    <a:lumMod val="75000"/>
                  </a:schemeClr>
                </a:solidFill>
              </a:rPr>
            </a:br>
            <a:r>
              <a:rPr lang="fr-FR" sz="1100" dirty="0">
                <a:solidFill>
                  <a:schemeClr val="accent2">
                    <a:lumMod val="75000"/>
                  </a:schemeClr>
                </a:solidFill>
              </a:rPr>
              <a:t>Il recense, rassemble, et synthétise les publications scientifiques à travers le monde</a:t>
            </a:r>
            <a:r>
              <a:rPr lang="fr-FR" sz="1100" dirty="0" smtClean="0">
                <a:solidFill>
                  <a:schemeClr val="accent2">
                    <a:lumMod val="75000"/>
                  </a:schemeClr>
                </a:solidFill>
              </a:rPr>
              <a:t>.</a:t>
            </a:r>
          </a:p>
          <a:p>
            <a:endParaRPr lang="fr-FR" sz="1100" dirty="0">
              <a:solidFill>
                <a:schemeClr val="accent2">
                  <a:lumMod val="75000"/>
                </a:schemeClr>
              </a:solidFill>
            </a:endParaRPr>
          </a:p>
          <a:p>
            <a:r>
              <a:rPr lang="fr-FR" sz="1100" dirty="0" smtClean="0">
                <a:solidFill>
                  <a:schemeClr val="accent2">
                    <a:lumMod val="75000"/>
                  </a:schemeClr>
                </a:solidFill>
              </a:rPr>
              <a:t>Sur les 50 dernières années, 1.200.200 articles sont recensés au 26 novembre. En outre, un outil d’IA permet d’ingérer automatiquement et quotidiennement toutes les nouvelles publications</a:t>
            </a:r>
            <a:endParaRPr lang="fr-FR" sz="1100" dirty="0">
              <a:solidFill>
                <a:schemeClr val="accent2">
                  <a:lumMod val="75000"/>
                </a:schemeClr>
              </a:solidFill>
            </a:endParaRP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lumMod val="75000"/>
                  </a:schemeClr>
                </a:solidFill>
              </a:rPr>
              <a:t>Présentation générale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7">
            <a:duotone>
              <a:schemeClr val="accent2">
                <a:shade val="45000"/>
                <a:satMod val="135000"/>
              </a:schemeClr>
              <a:prstClr val="white"/>
            </a:duotone>
          </a:blip>
          <a:stretch>
            <a:fillRect/>
          </a:stretch>
        </p:blipFill>
        <p:spPr>
          <a:xfrm>
            <a:off x="395536" y="699542"/>
            <a:ext cx="432851" cy="432851"/>
          </a:xfrm>
          <a:prstGeom prst="rect">
            <a:avLst/>
          </a:prstGeom>
        </p:spPr>
      </p:pic>
      <p:grpSp>
        <p:nvGrpSpPr>
          <p:cNvPr id="24" name="Groupe 23">
            <a:extLst>
              <a:ext uri="{FF2B5EF4-FFF2-40B4-BE49-F238E27FC236}">
                <a16:creationId xmlns:a16="http://schemas.microsoft.com/office/drawing/2014/main" id="{6F0DCA8B-F09A-4F59-A54E-C85DB6ADCE92}"/>
              </a:ext>
            </a:extLst>
          </p:cNvPr>
          <p:cNvGrpSpPr/>
          <p:nvPr/>
        </p:nvGrpSpPr>
        <p:grpSpPr>
          <a:xfrm>
            <a:off x="2267744" y="2321106"/>
            <a:ext cx="5084550" cy="2449876"/>
            <a:chOff x="2317561" y="1833421"/>
            <a:chExt cx="5084550" cy="2449876"/>
          </a:xfrm>
        </p:grpSpPr>
        <p:pic>
          <p:nvPicPr>
            <p:cNvPr id="23" name="Image 22">
              <a:extLst>
                <a:ext uri="{FF2B5EF4-FFF2-40B4-BE49-F238E27FC236}">
                  <a16:creationId xmlns:a16="http://schemas.microsoft.com/office/drawing/2014/main" id="{742F5E8B-49A0-41E9-B44A-2133FC8605CA}"/>
                </a:ext>
              </a:extLst>
            </p:cNvPr>
            <p:cNvPicPr>
              <a:picLocks noChangeAspect="1"/>
            </p:cNvPicPr>
            <p:nvPr/>
          </p:nvPicPr>
          <p:blipFill>
            <a:blip r:embed="rId8"/>
            <a:stretch>
              <a:fillRect/>
            </a:stretch>
          </p:blipFill>
          <p:spPr>
            <a:xfrm>
              <a:off x="3156591" y="1997389"/>
              <a:ext cx="3433462" cy="1942513"/>
            </a:xfrm>
            <a:prstGeom prst="rect">
              <a:avLst/>
            </a:prstGeom>
            <a:ln>
              <a:solidFill>
                <a:schemeClr val="bg1">
                  <a:lumMod val="85000"/>
                </a:schemeClr>
              </a:solidFill>
            </a:ln>
          </p:spPr>
        </p:pic>
        <p:pic>
          <p:nvPicPr>
            <p:cNvPr id="21" name="Image 20">
              <a:extLst>
                <a:ext uri="{FF2B5EF4-FFF2-40B4-BE49-F238E27FC236}">
                  <a16:creationId xmlns:a16="http://schemas.microsoft.com/office/drawing/2014/main" id="{965E854C-5435-4DF1-8948-08468FF07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561" y="1833421"/>
              <a:ext cx="5084550" cy="2449876"/>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437953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E582C28-B420-436C-A876-FE9817AF45C7}"/>
              </a:ext>
            </a:extLst>
          </p:cNvPr>
          <p:cNvPicPr>
            <a:picLocks noChangeAspect="1"/>
          </p:cNvPicPr>
          <p:nvPr/>
        </p:nvPicPr>
        <p:blipFill>
          <a:blip r:embed="rId2"/>
          <a:stretch>
            <a:fillRect/>
          </a:stretch>
        </p:blipFill>
        <p:spPr>
          <a:xfrm>
            <a:off x="7156379" y="587753"/>
            <a:ext cx="1286367" cy="1286367"/>
          </a:xfrm>
          <a:prstGeom prst="rect">
            <a:avLst/>
          </a:prstGeom>
        </p:spPr>
      </p:pic>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700" dirty="0"/>
              <a:t>Pôle Data-Plateforme Recherche Innovation (</a:t>
            </a:r>
            <a:r>
              <a:rPr lang="fr-FR" sz="700" dirty="0" err="1"/>
              <a:t>DaPRI</a:t>
            </a:r>
            <a:r>
              <a:rPr lang="fr-FR" sz="700" dirty="0"/>
              <a:t>)</a:t>
            </a:r>
          </a:p>
          <a:p>
            <a:r>
              <a:rPr lang="fr-FR" sz="7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07175" y="2034735"/>
            <a:ext cx="2231968" cy="2330489"/>
          </a:xfrm>
        </p:spPr>
        <p:txBody>
          <a:bodyPr/>
          <a:lstStyle/>
          <a:p>
            <a:r>
              <a:rPr lang="fr-FR" sz="1100" dirty="0">
                <a:solidFill>
                  <a:schemeClr val="accent2">
                    <a:lumMod val="75000"/>
                  </a:schemeClr>
                </a:solidFill>
              </a:rPr>
              <a:t>Accéder à l’outil </a:t>
            </a:r>
            <a:r>
              <a:rPr lang="fr-FR" sz="1100" dirty="0" err="1">
                <a:solidFill>
                  <a:schemeClr val="accent2">
                    <a:lumMod val="75000"/>
                  </a:schemeClr>
                </a:solidFill>
              </a:rPr>
              <a:t>Waked&amp;Co</a:t>
            </a:r>
            <a:r>
              <a:rPr lang="fr-FR" sz="1100" dirty="0">
                <a:solidFill>
                  <a:schemeClr val="accent2">
                    <a:lumMod val="75000"/>
                  </a:schemeClr>
                </a:solidFill>
              </a:rPr>
              <a:t> en cliquant sur la rubrique de la page d’accueil ou le menu latéral</a:t>
            </a:r>
            <a:r>
              <a:rPr lang="fr-FR" sz="1100" dirty="0" smtClean="0">
                <a:solidFill>
                  <a:schemeClr val="accent2">
                    <a:lumMod val="75000"/>
                  </a:schemeClr>
                </a:solidFill>
              </a:rPr>
              <a:t>.</a:t>
            </a:r>
            <a:endParaRPr lang="fr-FR" sz="1100" dirty="0">
              <a:solidFill>
                <a:schemeClr val="accent2">
                  <a:lumMod val="75000"/>
                </a:schemeClr>
              </a:solidFill>
            </a:endParaRPr>
          </a:p>
          <a:p>
            <a:r>
              <a:rPr lang="fr-FR" sz="1100" dirty="0" smtClean="0">
                <a:solidFill>
                  <a:schemeClr val="accent2">
                    <a:lumMod val="75000"/>
                  </a:schemeClr>
                </a:solidFill>
              </a:rPr>
              <a:t>Comme le module Tests, ce module ne requiert nullement d’avoir un compte ou de s’authentifier.</a:t>
            </a:r>
            <a:endParaRPr lang="fr-FR" sz="1100" dirty="0">
              <a:solidFill>
                <a:schemeClr val="accent2">
                  <a:lumMod val="75000"/>
                </a:schemeClr>
              </a:solidFill>
            </a:endParaRPr>
          </a:p>
          <a:p>
            <a:r>
              <a:rPr lang="fr-FR" sz="1100" dirty="0">
                <a:solidFill>
                  <a:schemeClr val="accent2">
                    <a:lumMod val="75000"/>
                  </a:schemeClr>
                </a:solidFill>
              </a:rPr>
              <a:t>La page principale restitue les indicateurs internationaux sur la littérature scientifique.</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lumMod val="75000"/>
                  </a:schemeClr>
                </a:solidFill>
              </a:rPr>
              <a:t>Accéder à l’outil </a:t>
            </a:r>
            <a:r>
              <a:rPr lang="fr-FR" dirty="0" err="1">
                <a:solidFill>
                  <a:schemeClr val="accent2">
                    <a:lumMod val="75000"/>
                  </a:schemeClr>
                </a:solidFill>
              </a:rPr>
              <a:t>Waked&amp;Co</a:t>
            </a:r>
            <a:endParaRPr lang="fr-FR" dirty="0">
              <a:solidFill>
                <a:schemeClr val="accent2">
                  <a:lumMod val="75000"/>
                </a:schemeClr>
              </a:solidFill>
            </a:endParaRP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3">
            <a:duotone>
              <a:schemeClr val="accent2">
                <a:shade val="45000"/>
                <a:satMod val="135000"/>
              </a:schemeClr>
              <a:prstClr val="white"/>
            </a:duotone>
          </a:blip>
          <a:stretch>
            <a:fillRect/>
          </a:stretch>
        </p:blipFill>
        <p:spPr>
          <a:xfrm>
            <a:off x="380107" y="704772"/>
            <a:ext cx="432851" cy="432851"/>
          </a:xfrm>
          <a:prstGeom prst="rect">
            <a:avLst/>
          </a:prstGeom>
        </p:spPr>
      </p:pic>
      <p:pic>
        <p:nvPicPr>
          <p:cNvPr id="27" name="Image 26">
            <a:extLst>
              <a:ext uri="{FF2B5EF4-FFF2-40B4-BE49-F238E27FC236}">
                <a16:creationId xmlns:a16="http://schemas.microsoft.com/office/drawing/2014/main" id="{8A576E70-3FD8-4CDC-B9B5-C5BC1807D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4" y="1203598"/>
            <a:ext cx="7475713" cy="360200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pic>
        <p:nvPicPr>
          <p:cNvPr id="25" name="Image 24">
            <a:extLst>
              <a:ext uri="{FF2B5EF4-FFF2-40B4-BE49-F238E27FC236}">
                <a16:creationId xmlns:a16="http://schemas.microsoft.com/office/drawing/2014/main" id="{DCAEDB73-EA30-4F10-BCE3-F32FAADC0D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1763688" y="2861368"/>
            <a:ext cx="144016" cy="173726"/>
          </a:xfrm>
          <a:prstGeom prst="rect">
            <a:avLst/>
          </a:prstGeom>
        </p:spPr>
      </p:pic>
      <p:pic>
        <p:nvPicPr>
          <p:cNvPr id="10" name="Image 9"/>
          <p:cNvPicPr>
            <a:picLocks noChangeAspect="1"/>
          </p:cNvPicPr>
          <p:nvPr/>
        </p:nvPicPr>
        <p:blipFill rotWithShape="1">
          <a:blip r:embed="rId7"/>
          <a:srcRect l="-244" t="8909" r="244" b="3207"/>
          <a:stretch/>
        </p:blipFill>
        <p:spPr>
          <a:xfrm>
            <a:off x="1259632" y="1419622"/>
            <a:ext cx="4950079" cy="2808311"/>
          </a:xfrm>
          <a:prstGeom prst="rect">
            <a:avLst/>
          </a:prstGeom>
        </p:spPr>
      </p:pic>
      <p:sp>
        <p:nvSpPr>
          <p:cNvPr id="16" name="Bulle narrative : rectangle à coins arrondis 25">
            <a:extLst>
              <a:ext uri="{FF2B5EF4-FFF2-40B4-BE49-F238E27FC236}">
                <a16:creationId xmlns:a16="http://schemas.microsoft.com/office/drawing/2014/main" id="{BDA52EFC-4335-4D20-81A5-52DEBEE65AEE}"/>
              </a:ext>
            </a:extLst>
          </p:cNvPr>
          <p:cNvSpPr/>
          <p:nvPr/>
        </p:nvSpPr>
        <p:spPr>
          <a:xfrm>
            <a:off x="4551045" y="3291830"/>
            <a:ext cx="1658666" cy="720080"/>
          </a:xfrm>
          <a:prstGeom prst="wedgeRoundRectCallout">
            <a:avLst>
              <a:gd name="adj1" fmla="val -115799"/>
              <a:gd name="adj2" fmla="val 3532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sz="800" b="1" dirty="0" smtClean="0"/>
              <a:t>Cliquer ici pour visualiser un tutoriel vidéo sur l’utilisation de l’outil Watch of </a:t>
            </a:r>
            <a:r>
              <a:rPr lang="fr-FR" sz="800" b="1" dirty="0" err="1" smtClean="0"/>
              <a:t>knowledge</a:t>
            </a:r>
            <a:r>
              <a:rPr lang="fr-FR" sz="800" b="1" dirty="0" smtClean="0"/>
              <a:t> on </a:t>
            </a:r>
            <a:r>
              <a:rPr lang="fr-FR" sz="800" b="1" dirty="0" err="1" smtClean="0"/>
              <a:t>emergent</a:t>
            </a:r>
            <a:r>
              <a:rPr lang="fr-FR" sz="800" b="1" dirty="0" smtClean="0"/>
              <a:t> </a:t>
            </a:r>
            <a:r>
              <a:rPr lang="fr-FR" sz="800" b="1" dirty="0" err="1" smtClean="0"/>
              <a:t>diseases</a:t>
            </a:r>
            <a:r>
              <a:rPr lang="fr-FR" sz="800" b="1" dirty="0" smtClean="0"/>
              <a:t> (</a:t>
            </a:r>
            <a:r>
              <a:rPr lang="fr-FR" sz="800" b="1" dirty="0" err="1" smtClean="0"/>
              <a:t>Waked</a:t>
            </a:r>
            <a:r>
              <a:rPr lang="fr-FR" sz="800" b="1" dirty="0" smtClean="0"/>
              <a:t>)</a:t>
            </a:r>
            <a:endParaRPr lang="fr-FR" sz="800" b="1" dirty="0"/>
          </a:p>
        </p:txBody>
      </p:sp>
    </p:spTree>
    <p:extLst>
      <p:ext uri="{BB962C8B-B14F-4D97-AF65-F5344CB8AC3E}">
        <p14:creationId xmlns:p14="http://schemas.microsoft.com/office/powerpoint/2010/main" val="3131474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6DBB674F-8983-4647-85F2-F595169DF9B1}"/>
              </a:ext>
            </a:extLst>
          </p:cNvPr>
          <p:cNvGrpSpPr/>
          <p:nvPr/>
        </p:nvGrpSpPr>
        <p:grpSpPr>
          <a:xfrm>
            <a:off x="2158" y="1210540"/>
            <a:ext cx="7475713" cy="3602004"/>
            <a:chOff x="-108520" y="1203598"/>
            <a:chExt cx="7475713" cy="3602004"/>
          </a:xfrm>
        </p:grpSpPr>
        <p:grpSp>
          <p:nvGrpSpPr>
            <p:cNvPr id="22" name="Groupe 21">
              <a:extLst>
                <a:ext uri="{FF2B5EF4-FFF2-40B4-BE49-F238E27FC236}">
                  <a16:creationId xmlns:a16="http://schemas.microsoft.com/office/drawing/2014/main" id="{3EF9EE7C-5732-45FB-9119-6B2D4DCAC655}"/>
                </a:ext>
              </a:extLst>
            </p:cNvPr>
            <p:cNvGrpSpPr/>
            <p:nvPr/>
          </p:nvGrpSpPr>
          <p:grpSpPr>
            <a:xfrm>
              <a:off x="-108520" y="1203598"/>
              <a:ext cx="7475713" cy="3602004"/>
              <a:chOff x="-108520" y="1203598"/>
              <a:chExt cx="7475713" cy="3602004"/>
            </a:xfrm>
          </p:grpSpPr>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03598"/>
                <a:ext cx="7475713" cy="3602004"/>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id="{9AEF3592-4B4D-4B08-A682-D70C93E09C7F}"/>
                  </a:ext>
                </a:extLst>
              </p:cNvPr>
              <p:cNvPicPr>
                <a:picLocks noChangeAspect="1"/>
              </p:cNvPicPr>
              <p:nvPr/>
            </p:nvPicPr>
            <p:blipFill>
              <a:blip r:embed="rId3"/>
              <a:stretch>
                <a:fillRect/>
              </a:stretch>
            </p:blipFill>
            <p:spPr>
              <a:xfrm>
                <a:off x="1193923" y="1718478"/>
                <a:ext cx="4870826" cy="2160240"/>
              </a:xfrm>
              <a:prstGeom prst="rect">
                <a:avLst/>
              </a:prstGeom>
            </p:spPr>
          </p:pic>
        </p:grpSp>
        <p:sp>
          <p:nvSpPr>
            <p:cNvPr id="23" name="Bulle narrative : rectangle à coins arrondis 22">
              <a:extLst>
                <a:ext uri="{FF2B5EF4-FFF2-40B4-BE49-F238E27FC236}">
                  <a16:creationId xmlns:a16="http://schemas.microsoft.com/office/drawing/2014/main" id="{09D04C59-9DB4-4C0A-9003-AB75AA56F5E9}"/>
                </a:ext>
              </a:extLst>
            </p:cNvPr>
            <p:cNvSpPr/>
            <p:nvPr/>
          </p:nvSpPr>
          <p:spPr>
            <a:xfrm>
              <a:off x="693961" y="1373241"/>
              <a:ext cx="1296144" cy="232765"/>
            </a:xfrm>
            <a:prstGeom prst="wedgeRoundRectCallout">
              <a:avLst>
                <a:gd name="adj1" fmla="val 8830"/>
                <a:gd name="adj2" fmla="val 18710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a:t>Barre de recherche</a:t>
              </a:r>
            </a:p>
          </p:txBody>
        </p:sp>
        <p:sp>
          <p:nvSpPr>
            <p:cNvPr id="24" name="Bulle narrative : rectangle à coins arrondis 23">
              <a:extLst>
                <a:ext uri="{FF2B5EF4-FFF2-40B4-BE49-F238E27FC236}">
                  <a16:creationId xmlns:a16="http://schemas.microsoft.com/office/drawing/2014/main" id="{0F747E9F-D506-4F95-990F-602D878563AB}"/>
                </a:ext>
              </a:extLst>
            </p:cNvPr>
            <p:cNvSpPr/>
            <p:nvPr/>
          </p:nvSpPr>
          <p:spPr>
            <a:xfrm>
              <a:off x="280579" y="2331528"/>
              <a:ext cx="1152128" cy="242951"/>
            </a:xfrm>
            <a:prstGeom prst="wedgeRoundRectCallout">
              <a:avLst>
                <a:gd name="adj1" fmla="val 50881"/>
                <a:gd name="adj2" fmla="val -17656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a:t>Barre de filtre</a:t>
              </a:r>
            </a:p>
          </p:txBody>
        </p:sp>
        <p:sp>
          <p:nvSpPr>
            <p:cNvPr id="26" name="Bulle narrative : rectangle à coins arrondis 25">
              <a:extLst>
                <a:ext uri="{FF2B5EF4-FFF2-40B4-BE49-F238E27FC236}">
                  <a16:creationId xmlns:a16="http://schemas.microsoft.com/office/drawing/2014/main" id="{BDA52EFC-4335-4D20-81A5-52DEBEE65AEE}"/>
                </a:ext>
              </a:extLst>
            </p:cNvPr>
            <p:cNvSpPr/>
            <p:nvPr/>
          </p:nvSpPr>
          <p:spPr>
            <a:xfrm>
              <a:off x="2561977" y="1266590"/>
              <a:ext cx="1008112" cy="460803"/>
            </a:xfrm>
            <a:prstGeom prst="wedgeRoundRectCallout">
              <a:avLst>
                <a:gd name="adj1" fmla="val 28983"/>
                <a:gd name="adj2" fmla="val 132813"/>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sz="800" b="1" dirty="0"/>
                <a:t>Sélection des sources des publications</a:t>
              </a:r>
            </a:p>
          </p:txBody>
        </p:sp>
        <p:sp>
          <p:nvSpPr>
            <p:cNvPr id="28" name="Bulle narrative : rectangle à coins arrondis 27">
              <a:extLst>
                <a:ext uri="{FF2B5EF4-FFF2-40B4-BE49-F238E27FC236}">
                  <a16:creationId xmlns:a16="http://schemas.microsoft.com/office/drawing/2014/main" id="{B81DBEF5-39B5-4E90-A7A7-4D13D1C69789}"/>
                </a:ext>
              </a:extLst>
            </p:cNvPr>
            <p:cNvSpPr/>
            <p:nvPr/>
          </p:nvSpPr>
          <p:spPr>
            <a:xfrm>
              <a:off x="3921621" y="1203599"/>
              <a:ext cx="1082427" cy="379234"/>
            </a:xfrm>
            <a:prstGeom prst="wedgeRoundRectCallout">
              <a:avLst>
                <a:gd name="adj1" fmla="val -7212"/>
                <a:gd name="adj2" fmla="val 17541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sz="800" b="1" dirty="0"/>
                <a:t>Répartition des sources</a:t>
              </a:r>
            </a:p>
          </p:txBody>
        </p:sp>
        <p:sp>
          <p:nvSpPr>
            <p:cNvPr id="29" name="Bulle narrative : rectangle à coins arrondis 28">
              <a:extLst>
                <a:ext uri="{FF2B5EF4-FFF2-40B4-BE49-F238E27FC236}">
                  <a16:creationId xmlns:a16="http://schemas.microsoft.com/office/drawing/2014/main" id="{7FC517BB-71A4-42BD-8E77-B2764986997A}"/>
                </a:ext>
              </a:extLst>
            </p:cNvPr>
            <p:cNvSpPr/>
            <p:nvPr/>
          </p:nvSpPr>
          <p:spPr>
            <a:xfrm>
              <a:off x="748929" y="3846390"/>
              <a:ext cx="1482583" cy="335948"/>
            </a:xfrm>
            <a:prstGeom prst="wedgeRoundRectCallout">
              <a:avLst>
                <a:gd name="adj1" fmla="val 125556"/>
                <a:gd name="adj2" fmla="val -15177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a:t>Nuage de mots</a:t>
              </a:r>
            </a:p>
          </p:txBody>
        </p:sp>
        <p:sp>
          <p:nvSpPr>
            <p:cNvPr id="30" name="Bulle narrative : rectangle à coins arrondis 29">
              <a:extLst>
                <a:ext uri="{FF2B5EF4-FFF2-40B4-BE49-F238E27FC236}">
                  <a16:creationId xmlns:a16="http://schemas.microsoft.com/office/drawing/2014/main" id="{3AFC14F3-2405-4D50-A428-5882673F7B98}"/>
                </a:ext>
              </a:extLst>
            </p:cNvPr>
            <p:cNvSpPr/>
            <p:nvPr/>
          </p:nvSpPr>
          <p:spPr>
            <a:xfrm>
              <a:off x="4639478" y="3002228"/>
              <a:ext cx="1482583" cy="335948"/>
            </a:xfrm>
            <a:prstGeom prst="wedgeRoundRectCallout">
              <a:avLst>
                <a:gd name="adj1" fmla="val 25904"/>
                <a:gd name="adj2" fmla="val -18201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a:t>Nombre de publications</a:t>
              </a:r>
            </a:p>
          </p:txBody>
        </p:sp>
        <p:sp>
          <p:nvSpPr>
            <p:cNvPr id="31" name="Bulle narrative : rectangle à coins arrondis 30">
              <a:extLst>
                <a:ext uri="{FF2B5EF4-FFF2-40B4-BE49-F238E27FC236}">
                  <a16:creationId xmlns:a16="http://schemas.microsoft.com/office/drawing/2014/main" id="{8795013C-2DC9-4995-9036-6814324F6FB8}"/>
                </a:ext>
              </a:extLst>
            </p:cNvPr>
            <p:cNvSpPr/>
            <p:nvPr/>
          </p:nvSpPr>
          <p:spPr>
            <a:xfrm>
              <a:off x="5137613" y="1346649"/>
              <a:ext cx="768580" cy="335948"/>
            </a:xfrm>
            <a:prstGeom prst="wedgeRoundRectCallout">
              <a:avLst>
                <a:gd name="adj1" fmla="val 11704"/>
                <a:gd name="adj2" fmla="val 13113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a:t>Choix des dates</a:t>
              </a:r>
            </a:p>
          </p:txBody>
        </p:sp>
      </p:grpSp>
      <p:pic>
        <p:nvPicPr>
          <p:cNvPr id="11" name="Image 10">
            <a:extLst>
              <a:ext uri="{FF2B5EF4-FFF2-40B4-BE49-F238E27FC236}">
                <a16:creationId xmlns:a16="http://schemas.microsoft.com/office/drawing/2014/main" id="{9A1A5564-166F-4998-9E24-220C7EC14181}"/>
              </a:ext>
            </a:extLst>
          </p:cNvPr>
          <p:cNvPicPr>
            <a:picLocks noChangeAspect="1"/>
          </p:cNvPicPr>
          <p:nvPr/>
        </p:nvPicPr>
        <p:blipFill>
          <a:blip r:embed="rId4"/>
          <a:stretch>
            <a:fillRect/>
          </a:stretch>
        </p:blipFill>
        <p:spPr>
          <a:xfrm>
            <a:off x="7156378" y="579608"/>
            <a:ext cx="1286367" cy="1286367"/>
          </a:xfrm>
          <a:prstGeom prst="rect">
            <a:avLst/>
          </a:prstGeom>
        </p:spPr>
      </p:pic>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2041461"/>
            <a:ext cx="2231968" cy="2330489"/>
          </a:xfrm>
        </p:spPr>
        <p:txBody>
          <a:bodyPr/>
          <a:lstStyle/>
          <a:p>
            <a:r>
              <a:rPr lang="fr-FR" sz="1100" dirty="0">
                <a:solidFill>
                  <a:schemeClr val="accent2"/>
                </a:solidFill>
              </a:rPr>
              <a:t>Le tableau de bord est organisé en 2 parties :</a:t>
            </a:r>
          </a:p>
          <a:p>
            <a:r>
              <a:rPr lang="fr-FR" sz="1100" dirty="0">
                <a:solidFill>
                  <a:schemeClr val="accent2"/>
                </a:solidFill>
              </a:rPr>
              <a:t>1- le haut présente une barre de recherche, des filtres, des métriques et un nuage de mot</a:t>
            </a:r>
          </a:p>
          <a:p>
            <a:r>
              <a:rPr lang="fr-FR" sz="1100" dirty="0">
                <a:solidFill>
                  <a:schemeClr val="accent2"/>
                </a:solidFill>
              </a:rPr>
              <a:t>Lorsque l’utilisateur effectue un filtre ou une sélection, le </a:t>
            </a:r>
            <a:r>
              <a:rPr lang="fr-FR" sz="1100" dirty="0" err="1">
                <a:solidFill>
                  <a:schemeClr val="accent2"/>
                </a:solidFill>
              </a:rPr>
              <a:t>dashboard</a:t>
            </a:r>
            <a:r>
              <a:rPr lang="fr-FR" sz="1100" dirty="0">
                <a:solidFill>
                  <a:schemeClr val="accent2"/>
                </a:solidFill>
              </a:rPr>
              <a:t> se met automatiquement à jour</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Présentation du tableau de bord </a:t>
            </a:r>
            <a:r>
              <a:rPr lang="fr-FR" dirty="0" err="1">
                <a:solidFill>
                  <a:schemeClr val="accent2"/>
                </a:solidFill>
              </a:rPr>
              <a:t>Waked-co</a:t>
            </a:r>
            <a:endParaRPr lang="fr-FR" dirty="0">
              <a:solidFill>
                <a:schemeClr val="accent2"/>
              </a:solidFill>
            </a:endParaRP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5">
            <a:duotone>
              <a:schemeClr val="accent2">
                <a:shade val="45000"/>
                <a:satMod val="135000"/>
              </a:schemeClr>
              <a:prstClr val="white"/>
            </a:duotone>
          </a:blip>
          <a:stretch>
            <a:fillRect/>
          </a:stretch>
        </p:blipFill>
        <p:spPr>
          <a:xfrm>
            <a:off x="380107" y="704772"/>
            <a:ext cx="432851" cy="432851"/>
          </a:xfrm>
          <a:prstGeom prst="rect">
            <a:avLst/>
          </a:prstGeom>
        </p:spPr>
      </p:pic>
    </p:spTree>
    <p:extLst>
      <p:ext uri="{BB962C8B-B14F-4D97-AF65-F5344CB8AC3E}">
        <p14:creationId xmlns:p14="http://schemas.microsoft.com/office/powerpoint/2010/main" val="941881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005F58E5-807A-42BD-A303-E98510DB6329}"/>
              </a:ext>
            </a:extLst>
          </p:cNvPr>
          <p:cNvPicPr>
            <a:picLocks noChangeAspect="1"/>
          </p:cNvPicPr>
          <p:nvPr/>
        </p:nvPicPr>
        <p:blipFill>
          <a:blip r:embed="rId2"/>
          <a:stretch>
            <a:fillRect/>
          </a:stretch>
        </p:blipFill>
        <p:spPr>
          <a:xfrm>
            <a:off x="1268498" y="1615211"/>
            <a:ext cx="4923005" cy="2477097"/>
          </a:xfrm>
          <a:prstGeom prst="rect">
            <a:avLst/>
          </a:prstGeom>
        </p:spPr>
      </p:pic>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Bulle narrative : rectangle à coins arrondis 28">
            <a:extLst>
              <a:ext uri="{FF2B5EF4-FFF2-40B4-BE49-F238E27FC236}">
                <a16:creationId xmlns:a16="http://schemas.microsoft.com/office/drawing/2014/main" id="{7FC517BB-71A4-42BD-8E77-B2764986997A}"/>
              </a:ext>
            </a:extLst>
          </p:cNvPr>
          <p:cNvSpPr/>
          <p:nvPr/>
        </p:nvSpPr>
        <p:spPr>
          <a:xfrm>
            <a:off x="485970" y="3764986"/>
            <a:ext cx="1482583" cy="335948"/>
          </a:xfrm>
          <a:prstGeom prst="wedgeRoundRectCallout">
            <a:avLst>
              <a:gd name="adj1" fmla="val 58740"/>
              <a:gd name="adj2" fmla="val -117751"/>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smtClean="0"/>
              <a:t>Choix des pays des auteurs de la publication</a:t>
            </a:r>
            <a:endParaRPr lang="fr-FR" sz="800" b="1" dirty="0"/>
          </a:p>
        </p:txBody>
      </p:sp>
      <p:sp>
        <p:nvSpPr>
          <p:cNvPr id="30" name="Bulle narrative : rectangle à coins arrondis 29">
            <a:extLst>
              <a:ext uri="{FF2B5EF4-FFF2-40B4-BE49-F238E27FC236}">
                <a16:creationId xmlns:a16="http://schemas.microsoft.com/office/drawing/2014/main" id="{3AFC14F3-2405-4D50-A428-5882673F7B98}"/>
              </a:ext>
            </a:extLst>
          </p:cNvPr>
          <p:cNvSpPr/>
          <p:nvPr/>
        </p:nvSpPr>
        <p:spPr>
          <a:xfrm>
            <a:off x="5067455" y="2870756"/>
            <a:ext cx="1482583" cy="421073"/>
          </a:xfrm>
          <a:prstGeom prst="wedgeRoundRectCallout">
            <a:avLst>
              <a:gd name="adj1" fmla="val -66609"/>
              <a:gd name="adj2" fmla="val -27274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800" b="1" dirty="0"/>
              <a:t>Lien pour accéder à la publication</a:t>
            </a:r>
          </a:p>
        </p:txBody>
      </p:sp>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09503" y="676665"/>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2041461"/>
            <a:ext cx="2231968" cy="2330489"/>
          </a:xfrm>
        </p:spPr>
        <p:txBody>
          <a:bodyPr/>
          <a:lstStyle/>
          <a:p>
            <a:r>
              <a:rPr lang="fr-FR" sz="1100" dirty="0">
                <a:solidFill>
                  <a:schemeClr val="accent2"/>
                </a:solidFill>
              </a:rPr>
              <a:t>Le tableau de bord est organisé en 2 parties :</a:t>
            </a:r>
          </a:p>
          <a:p>
            <a:r>
              <a:rPr lang="fr-FR" sz="1100" dirty="0">
                <a:solidFill>
                  <a:schemeClr val="accent2"/>
                </a:solidFill>
              </a:rPr>
              <a:t>2</a:t>
            </a:r>
            <a:r>
              <a:rPr lang="fr-FR" sz="1100" dirty="0" smtClean="0">
                <a:solidFill>
                  <a:schemeClr val="accent2"/>
                </a:solidFill>
              </a:rPr>
              <a:t>- </a:t>
            </a:r>
            <a:r>
              <a:rPr lang="fr-FR" sz="1100" dirty="0">
                <a:solidFill>
                  <a:schemeClr val="accent2"/>
                </a:solidFill>
              </a:rPr>
              <a:t>le bas présente la liste des publications avec les liens et la répartition par pays.</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Présentation du tableau de bord </a:t>
            </a:r>
            <a:r>
              <a:rPr lang="fr-FR" dirty="0" err="1">
                <a:solidFill>
                  <a:schemeClr val="accent2"/>
                </a:solidFill>
              </a:rPr>
              <a:t>Waked-co</a:t>
            </a:r>
            <a:endParaRPr lang="fr-FR" dirty="0">
              <a:solidFill>
                <a:schemeClr val="accent2"/>
              </a:solidFill>
            </a:endParaRP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4">
            <a:duotone>
              <a:schemeClr val="accent2">
                <a:shade val="45000"/>
                <a:satMod val="135000"/>
              </a:schemeClr>
              <a:prstClr val="white"/>
            </a:duotone>
          </a:blip>
          <a:stretch>
            <a:fillRect/>
          </a:stretch>
        </p:blipFill>
        <p:spPr>
          <a:xfrm>
            <a:off x="380107" y="704772"/>
            <a:ext cx="432851" cy="432851"/>
          </a:xfrm>
          <a:prstGeom prst="rect">
            <a:avLst/>
          </a:prstGeom>
        </p:spPr>
      </p:pic>
      <p:grpSp>
        <p:nvGrpSpPr>
          <p:cNvPr id="9" name="Groupe 8">
            <a:extLst>
              <a:ext uri="{FF2B5EF4-FFF2-40B4-BE49-F238E27FC236}">
                <a16:creationId xmlns:a16="http://schemas.microsoft.com/office/drawing/2014/main" id="{D27C8E4B-B639-4DC4-B63C-12CDBDE03F28}"/>
              </a:ext>
            </a:extLst>
          </p:cNvPr>
          <p:cNvGrpSpPr/>
          <p:nvPr/>
        </p:nvGrpSpPr>
        <p:grpSpPr>
          <a:xfrm>
            <a:off x="7159413" y="579608"/>
            <a:ext cx="1286367" cy="1286367"/>
            <a:chOff x="7159413" y="579608"/>
            <a:chExt cx="1286367" cy="1286367"/>
          </a:xfrm>
        </p:grpSpPr>
        <p:pic>
          <p:nvPicPr>
            <p:cNvPr id="7" name="Image 6">
              <a:extLst>
                <a:ext uri="{FF2B5EF4-FFF2-40B4-BE49-F238E27FC236}">
                  <a16:creationId xmlns:a16="http://schemas.microsoft.com/office/drawing/2014/main" id="{79ADEDF0-AAC5-4DB9-A3D8-E82CD6F479D1}"/>
                </a:ext>
              </a:extLst>
            </p:cNvPr>
            <p:cNvPicPr>
              <a:picLocks noChangeAspect="1"/>
            </p:cNvPicPr>
            <p:nvPr/>
          </p:nvPicPr>
          <p:blipFill>
            <a:blip r:embed="rId5"/>
            <a:stretch>
              <a:fillRect/>
            </a:stretch>
          </p:blipFill>
          <p:spPr>
            <a:xfrm>
              <a:off x="7159413" y="579608"/>
              <a:ext cx="1286367" cy="1286367"/>
            </a:xfrm>
            <a:prstGeom prst="rect">
              <a:avLst/>
            </a:prstGeom>
          </p:spPr>
        </p:pic>
        <p:pic>
          <p:nvPicPr>
            <p:cNvPr id="34" name="Image 33">
              <a:extLst>
                <a:ext uri="{FF2B5EF4-FFF2-40B4-BE49-F238E27FC236}">
                  <a16:creationId xmlns:a16="http://schemas.microsoft.com/office/drawing/2014/main" id="{AFD5F5EA-16D3-4D88-9F0D-7EAE2E519FEC}"/>
                </a:ext>
              </a:extLst>
            </p:cNvPr>
            <p:cNvPicPr>
              <a:picLocks noChangeAspect="1"/>
            </p:cNvPicPr>
            <p:nvPr/>
          </p:nvPicPr>
          <p:blipFill>
            <a:blip r:embed="rId6"/>
            <a:stretch>
              <a:fillRect/>
            </a:stretch>
          </p:blipFill>
          <p:spPr>
            <a:xfrm>
              <a:off x="7848521" y="1040637"/>
              <a:ext cx="499973" cy="499973"/>
            </a:xfrm>
            <a:prstGeom prst="rect">
              <a:avLst/>
            </a:prstGeom>
          </p:spPr>
        </p:pic>
      </p:grpSp>
    </p:spTree>
    <p:extLst>
      <p:ext uri="{BB962C8B-B14F-4D97-AF65-F5344CB8AC3E}">
        <p14:creationId xmlns:p14="http://schemas.microsoft.com/office/powerpoint/2010/main" val="4190242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396A2AE1-4CBA-4D62-B00D-6D6C3545A09A}"/>
              </a:ext>
            </a:extLst>
          </p:cNvPr>
          <p:cNvGrpSpPr/>
          <p:nvPr/>
        </p:nvGrpSpPr>
        <p:grpSpPr>
          <a:xfrm>
            <a:off x="2158" y="1210540"/>
            <a:ext cx="7475713" cy="3602004"/>
            <a:chOff x="2158" y="1210540"/>
            <a:chExt cx="7475713" cy="3602004"/>
          </a:xfrm>
        </p:grpSpPr>
        <p:pic>
          <p:nvPicPr>
            <p:cNvPr id="14" name="Image 13">
              <a:extLst>
                <a:ext uri="{FF2B5EF4-FFF2-40B4-BE49-F238E27FC236}">
                  <a16:creationId xmlns:a16="http://schemas.microsoft.com/office/drawing/2014/main" id="{B6EBF314-E863-4EAA-B2E4-E537AA89824B}"/>
                </a:ext>
              </a:extLst>
            </p:cNvPr>
            <p:cNvPicPr>
              <a:picLocks noChangeAspect="1"/>
            </p:cNvPicPr>
            <p:nvPr/>
          </p:nvPicPr>
          <p:blipFill>
            <a:blip r:embed="rId2"/>
            <a:stretch>
              <a:fillRect/>
            </a:stretch>
          </p:blipFill>
          <p:spPr>
            <a:xfrm>
              <a:off x="1293413" y="1501470"/>
              <a:ext cx="4839396" cy="2168767"/>
            </a:xfrm>
            <a:prstGeom prst="rect">
              <a:avLst/>
            </a:prstGeom>
          </p:spPr>
        </p:pic>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79662"/>
            <a:ext cx="2231968" cy="2330489"/>
          </a:xfrm>
        </p:spPr>
        <p:txBody>
          <a:bodyPr/>
          <a:lstStyle/>
          <a:p>
            <a:r>
              <a:rPr lang="fr-FR" sz="1100" dirty="0">
                <a:solidFill>
                  <a:schemeClr val="accent2"/>
                </a:solidFill>
              </a:rPr>
              <a:t>On recherche COVID-19 + </a:t>
            </a:r>
            <a:r>
              <a:rPr lang="fr-FR" sz="1100" dirty="0" err="1">
                <a:solidFill>
                  <a:schemeClr val="accent2"/>
                </a:solidFill>
              </a:rPr>
              <a:t>hydroxychloroquine</a:t>
            </a:r>
            <a:endParaRPr lang="fr-FR" sz="1100" dirty="0">
              <a:solidFill>
                <a:schemeClr val="accent2"/>
              </a:solidFill>
            </a:endParaRPr>
          </a:p>
          <a:p>
            <a:pPr marL="320675" indent="-228600">
              <a:buFont typeface="+mj-lt"/>
              <a:buAutoNum type="arabicPeriod"/>
            </a:pPr>
            <a:r>
              <a:rPr lang="fr-FR" sz="1100" dirty="0">
                <a:solidFill>
                  <a:schemeClr val="accent2"/>
                </a:solidFill>
              </a:rPr>
              <a:t>Saisir tout d’abord COVID dans la barre de recherche puis entrer </a:t>
            </a:r>
          </a:p>
          <a:p>
            <a:pPr marL="320675" indent="-228600">
              <a:buFont typeface="+mj-lt"/>
              <a:buAutoNum type="arabicPeriod"/>
            </a:pPr>
            <a:r>
              <a:rPr lang="fr-FR" sz="1100" dirty="0">
                <a:solidFill>
                  <a:schemeClr val="accent2"/>
                </a:solidFill>
              </a:rPr>
              <a:t>Le </a:t>
            </a:r>
            <a:r>
              <a:rPr lang="fr-FR" sz="1100" dirty="0" err="1">
                <a:solidFill>
                  <a:schemeClr val="accent2"/>
                </a:solidFill>
              </a:rPr>
              <a:t>dashboard</a:t>
            </a:r>
            <a:r>
              <a:rPr lang="fr-FR" sz="1100" dirty="0">
                <a:solidFill>
                  <a:schemeClr val="accent2"/>
                </a:solidFill>
              </a:rPr>
              <a:t> se met a jour :</a:t>
            </a:r>
          </a:p>
          <a:p>
            <a:pPr marL="263525" indent="-171450">
              <a:buFont typeface="Wingdings" panose="05000000000000000000" pitchFamily="2" charset="2"/>
              <a:buChar char="ü"/>
            </a:pPr>
            <a:r>
              <a:rPr lang="fr-FR" sz="1100" dirty="0">
                <a:solidFill>
                  <a:schemeClr val="accent2"/>
                </a:solidFill>
              </a:rPr>
              <a:t>2578 documents correspondent à la recherche</a:t>
            </a:r>
          </a:p>
          <a:p>
            <a:pPr marL="263525" indent="-171450">
              <a:buFont typeface="Wingdings" panose="05000000000000000000" pitchFamily="2" charset="2"/>
              <a:buChar char="ü"/>
            </a:pPr>
            <a:r>
              <a:rPr lang="fr-FR" sz="1100" dirty="0">
                <a:solidFill>
                  <a:schemeClr val="accent2"/>
                </a:solidFill>
              </a:rPr>
              <a:t>Dans le nuage de mots, on voit apparaître COVID-19</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Effectuer une recherche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4">
            <a:duotone>
              <a:schemeClr val="accent2">
                <a:shade val="45000"/>
                <a:satMod val="135000"/>
              </a:schemeClr>
              <a:prstClr val="white"/>
            </a:duotone>
          </a:blip>
          <a:stretch>
            <a:fillRect/>
          </a:stretch>
        </p:blipFill>
        <p:spPr>
          <a:xfrm>
            <a:off x="380107" y="704772"/>
            <a:ext cx="432851" cy="432851"/>
          </a:xfrm>
          <a:prstGeom prst="rect">
            <a:avLst/>
          </a:prstGeom>
        </p:spPr>
      </p:pic>
      <p:pic>
        <p:nvPicPr>
          <p:cNvPr id="16" name="Image 15">
            <a:extLst>
              <a:ext uri="{FF2B5EF4-FFF2-40B4-BE49-F238E27FC236}">
                <a16:creationId xmlns:a16="http://schemas.microsoft.com/office/drawing/2014/main" id="{F125B233-0652-4663-9DE7-9F41D12136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1580414" y="1694616"/>
            <a:ext cx="284107" cy="342717"/>
          </a:xfrm>
          <a:prstGeom prst="rect">
            <a:avLst/>
          </a:prstGeom>
        </p:spPr>
      </p:pic>
      <p:pic>
        <p:nvPicPr>
          <p:cNvPr id="17" name="Image 16">
            <a:extLst>
              <a:ext uri="{FF2B5EF4-FFF2-40B4-BE49-F238E27FC236}">
                <a16:creationId xmlns:a16="http://schemas.microsoft.com/office/drawing/2014/main" id="{FD697A54-B325-4038-A651-DC5F83026CEA}"/>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H="1">
            <a:off x="812958" y="1306099"/>
            <a:ext cx="559454" cy="702806"/>
          </a:xfrm>
          <a:prstGeom prst="rect">
            <a:avLst/>
          </a:prstGeom>
        </p:spPr>
      </p:pic>
      <p:grpSp>
        <p:nvGrpSpPr>
          <p:cNvPr id="11" name="Groupe 10">
            <a:extLst>
              <a:ext uri="{FF2B5EF4-FFF2-40B4-BE49-F238E27FC236}">
                <a16:creationId xmlns:a16="http://schemas.microsoft.com/office/drawing/2014/main" id="{A2F02197-BD87-4A6E-BAC5-95BFB578F599}"/>
              </a:ext>
            </a:extLst>
          </p:cNvPr>
          <p:cNvGrpSpPr/>
          <p:nvPr/>
        </p:nvGrpSpPr>
        <p:grpSpPr>
          <a:xfrm>
            <a:off x="7159413" y="579608"/>
            <a:ext cx="1286367" cy="1286367"/>
            <a:chOff x="7159413" y="579608"/>
            <a:chExt cx="1286367" cy="1286367"/>
          </a:xfrm>
        </p:grpSpPr>
        <p:pic>
          <p:nvPicPr>
            <p:cNvPr id="7" name="Image 6">
              <a:extLst>
                <a:ext uri="{FF2B5EF4-FFF2-40B4-BE49-F238E27FC236}">
                  <a16:creationId xmlns:a16="http://schemas.microsoft.com/office/drawing/2014/main" id="{79ADEDF0-AAC5-4DB9-A3D8-E82CD6F479D1}"/>
                </a:ext>
              </a:extLst>
            </p:cNvPr>
            <p:cNvPicPr>
              <a:picLocks noChangeAspect="1"/>
            </p:cNvPicPr>
            <p:nvPr/>
          </p:nvPicPr>
          <p:blipFill>
            <a:blip r:embed="rId8"/>
            <a:stretch>
              <a:fillRect/>
            </a:stretch>
          </p:blipFill>
          <p:spPr>
            <a:xfrm>
              <a:off x="7159413" y="579608"/>
              <a:ext cx="1286367" cy="1286367"/>
            </a:xfrm>
            <a:prstGeom prst="rect">
              <a:avLst/>
            </a:prstGeom>
          </p:spPr>
        </p:pic>
        <p:pic>
          <p:nvPicPr>
            <p:cNvPr id="20" name="Image 19">
              <a:extLst>
                <a:ext uri="{FF2B5EF4-FFF2-40B4-BE49-F238E27FC236}">
                  <a16:creationId xmlns:a16="http://schemas.microsoft.com/office/drawing/2014/main" id="{6BE23B3F-1518-4587-8F70-73882D6A90B3}"/>
                </a:ext>
              </a:extLst>
            </p:cNvPr>
            <p:cNvPicPr>
              <a:picLocks noChangeAspect="1"/>
            </p:cNvPicPr>
            <p:nvPr/>
          </p:nvPicPr>
          <p:blipFill>
            <a:blip r:embed="rId9"/>
            <a:stretch>
              <a:fillRect/>
            </a:stretch>
          </p:blipFill>
          <p:spPr>
            <a:xfrm>
              <a:off x="7801177" y="1023033"/>
              <a:ext cx="539991" cy="539991"/>
            </a:xfrm>
            <a:prstGeom prst="rect">
              <a:avLst/>
            </a:prstGeom>
          </p:spPr>
        </p:pic>
      </p:grpSp>
    </p:spTree>
    <p:extLst>
      <p:ext uri="{BB962C8B-B14F-4D97-AF65-F5344CB8AC3E}">
        <p14:creationId xmlns:p14="http://schemas.microsoft.com/office/powerpoint/2010/main" val="2331667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79662"/>
            <a:ext cx="2231968" cy="2330489"/>
          </a:xfrm>
        </p:spPr>
        <p:txBody>
          <a:bodyPr/>
          <a:lstStyle/>
          <a:p>
            <a:r>
              <a:rPr lang="fr-FR" sz="1100" dirty="0">
                <a:solidFill>
                  <a:schemeClr val="accent2"/>
                </a:solidFill>
              </a:rPr>
              <a:t>On affine la recherche en cliquant sur COVID-19 dans le nuage de mots</a:t>
            </a:r>
          </a:p>
          <a:p>
            <a:pPr marL="263525" indent="-171450">
              <a:buFont typeface="Wingdings" panose="05000000000000000000" pitchFamily="2" charset="2"/>
              <a:buChar char="ü"/>
            </a:pPr>
            <a:r>
              <a:rPr lang="fr-FR" sz="1100" dirty="0">
                <a:solidFill>
                  <a:schemeClr val="accent2"/>
                </a:solidFill>
              </a:rPr>
              <a:t>251 documents correspondent à la recherche</a:t>
            </a:r>
          </a:p>
          <a:p>
            <a:pPr marL="263525" indent="-171450">
              <a:buFont typeface="Wingdings" panose="05000000000000000000" pitchFamily="2" charset="2"/>
              <a:buChar char="ü"/>
            </a:pPr>
            <a:r>
              <a:rPr lang="fr-FR" sz="1100" dirty="0">
                <a:solidFill>
                  <a:schemeClr val="accent2"/>
                </a:solidFill>
              </a:rPr>
              <a:t>Et la majorité issus de </a:t>
            </a:r>
            <a:r>
              <a:rPr lang="fr-FR" sz="1100" dirty="0" smtClean="0">
                <a:solidFill>
                  <a:schemeClr val="accent2"/>
                </a:solidFill>
              </a:rPr>
              <a:t>science directe</a:t>
            </a:r>
            <a:endParaRPr lang="fr-FR" sz="1100" dirty="0">
              <a:solidFill>
                <a:schemeClr val="accent2"/>
              </a:solidFill>
            </a:endParaRPr>
          </a:p>
          <a:p>
            <a:pPr marL="263525" indent="-171450">
              <a:buFont typeface="Wingdings" panose="05000000000000000000" pitchFamily="2" charset="2"/>
              <a:buChar char="ü"/>
            </a:pPr>
            <a:r>
              <a:rPr lang="fr-FR" sz="1100" dirty="0">
                <a:solidFill>
                  <a:schemeClr val="accent2"/>
                </a:solidFill>
              </a:rPr>
              <a:t>Les mots soulignés apparaissent dans la liste des documents</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Effectuer une recherche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2">
            <a:duotone>
              <a:schemeClr val="accent2">
                <a:shade val="45000"/>
                <a:satMod val="135000"/>
              </a:schemeClr>
              <a:prstClr val="white"/>
            </a:duotone>
          </a:blip>
          <a:stretch>
            <a:fillRect/>
          </a:stretch>
        </p:blipFill>
        <p:spPr>
          <a:xfrm>
            <a:off x="380107" y="704772"/>
            <a:ext cx="432851" cy="432851"/>
          </a:xfrm>
          <a:prstGeom prst="rect">
            <a:avLst/>
          </a:prstGeom>
        </p:spPr>
      </p:pic>
      <p:grpSp>
        <p:nvGrpSpPr>
          <p:cNvPr id="9" name="Groupe 8">
            <a:extLst>
              <a:ext uri="{FF2B5EF4-FFF2-40B4-BE49-F238E27FC236}">
                <a16:creationId xmlns:a16="http://schemas.microsoft.com/office/drawing/2014/main" id="{C47AEBC5-C422-40FF-81D2-6932A53D6673}"/>
              </a:ext>
            </a:extLst>
          </p:cNvPr>
          <p:cNvGrpSpPr/>
          <p:nvPr/>
        </p:nvGrpSpPr>
        <p:grpSpPr>
          <a:xfrm>
            <a:off x="2158" y="1210540"/>
            <a:ext cx="7475713" cy="3602004"/>
            <a:chOff x="2158" y="1210540"/>
            <a:chExt cx="7475713" cy="3602004"/>
          </a:xfrm>
        </p:grpSpPr>
        <p:pic>
          <p:nvPicPr>
            <p:cNvPr id="18" name="Image 17">
              <a:extLst>
                <a:ext uri="{FF2B5EF4-FFF2-40B4-BE49-F238E27FC236}">
                  <a16:creationId xmlns:a16="http://schemas.microsoft.com/office/drawing/2014/main" id="{E89F3B98-FB48-4BEE-8543-C252B4734492}"/>
                </a:ext>
              </a:extLst>
            </p:cNvPr>
            <p:cNvPicPr>
              <a:picLocks noChangeAspect="1"/>
            </p:cNvPicPr>
            <p:nvPr/>
          </p:nvPicPr>
          <p:blipFill>
            <a:blip r:embed="rId3"/>
            <a:stretch>
              <a:fillRect/>
            </a:stretch>
          </p:blipFill>
          <p:spPr>
            <a:xfrm>
              <a:off x="1276817" y="1464938"/>
              <a:ext cx="4890410" cy="2366244"/>
            </a:xfrm>
            <a:prstGeom prst="rect">
              <a:avLst/>
            </a:prstGeom>
          </p:spPr>
        </p:pic>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6" name="Image 15">
            <a:extLst>
              <a:ext uri="{FF2B5EF4-FFF2-40B4-BE49-F238E27FC236}">
                <a16:creationId xmlns:a16="http://schemas.microsoft.com/office/drawing/2014/main" id="{F125B233-0652-4663-9DE7-9F41D12136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3525975" y="2838853"/>
            <a:ext cx="284107" cy="342717"/>
          </a:xfrm>
          <a:prstGeom prst="rect">
            <a:avLst/>
          </a:prstGeom>
        </p:spPr>
      </p:pic>
      <p:pic>
        <p:nvPicPr>
          <p:cNvPr id="17" name="Image 16">
            <a:extLst>
              <a:ext uri="{FF2B5EF4-FFF2-40B4-BE49-F238E27FC236}">
                <a16:creationId xmlns:a16="http://schemas.microsoft.com/office/drawing/2014/main" id="{FD697A54-B325-4038-A651-DC5F83026CEA}"/>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H="1">
            <a:off x="2699792" y="2355726"/>
            <a:ext cx="559454" cy="702806"/>
          </a:xfrm>
          <a:prstGeom prst="rect">
            <a:avLst/>
          </a:prstGeom>
        </p:spPr>
      </p:pic>
      <p:grpSp>
        <p:nvGrpSpPr>
          <p:cNvPr id="11" name="Groupe 10">
            <a:extLst>
              <a:ext uri="{FF2B5EF4-FFF2-40B4-BE49-F238E27FC236}">
                <a16:creationId xmlns:a16="http://schemas.microsoft.com/office/drawing/2014/main" id="{F62A5C56-EE02-4A2D-8FC3-EC90938D3B8D}"/>
              </a:ext>
            </a:extLst>
          </p:cNvPr>
          <p:cNvGrpSpPr/>
          <p:nvPr/>
        </p:nvGrpSpPr>
        <p:grpSpPr>
          <a:xfrm>
            <a:off x="7159413" y="579608"/>
            <a:ext cx="1286367" cy="1286367"/>
            <a:chOff x="7159413" y="579608"/>
            <a:chExt cx="1286367" cy="1286367"/>
          </a:xfrm>
        </p:grpSpPr>
        <p:pic>
          <p:nvPicPr>
            <p:cNvPr id="7" name="Image 6">
              <a:extLst>
                <a:ext uri="{FF2B5EF4-FFF2-40B4-BE49-F238E27FC236}">
                  <a16:creationId xmlns:a16="http://schemas.microsoft.com/office/drawing/2014/main" id="{79ADEDF0-AAC5-4DB9-A3D8-E82CD6F479D1}"/>
                </a:ext>
              </a:extLst>
            </p:cNvPr>
            <p:cNvPicPr>
              <a:picLocks noChangeAspect="1"/>
            </p:cNvPicPr>
            <p:nvPr/>
          </p:nvPicPr>
          <p:blipFill>
            <a:blip r:embed="rId8"/>
            <a:stretch>
              <a:fillRect/>
            </a:stretch>
          </p:blipFill>
          <p:spPr>
            <a:xfrm>
              <a:off x="7159413" y="579608"/>
              <a:ext cx="1286367" cy="1286367"/>
            </a:xfrm>
            <a:prstGeom prst="rect">
              <a:avLst/>
            </a:prstGeom>
          </p:spPr>
        </p:pic>
        <p:pic>
          <p:nvPicPr>
            <p:cNvPr id="19" name="Image 18">
              <a:extLst>
                <a:ext uri="{FF2B5EF4-FFF2-40B4-BE49-F238E27FC236}">
                  <a16:creationId xmlns:a16="http://schemas.microsoft.com/office/drawing/2014/main" id="{F0FBBCE6-E449-4C65-A199-6F8333E59E88}"/>
                </a:ext>
              </a:extLst>
            </p:cNvPr>
            <p:cNvPicPr>
              <a:picLocks noChangeAspect="1"/>
            </p:cNvPicPr>
            <p:nvPr/>
          </p:nvPicPr>
          <p:blipFill>
            <a:blip r:embed="rId9"/>
            <a:stretch>
              <a:fillRect/>
            </a:stretch>
          </p:blipFill>
          <p:spPr>
            <a:xfrm>
              <a:off x="7802024" y="1032170"/>
              <a:ext cx="539991" cy="539991"/>
            </a:xfrm>
            <a:prstGeom prst="rect">
              <a:avLst/>
            </a:prstGeom>
          </p:spPr>
        </p:pic>
      </p:grpSp>
    </p:spTree>
    <p:extLst>
      <p:ext uri="{BB962C8B-B14F-4D97-AF65-F5344CB8AC3E}">
        <p14:creationId xmlns:p14="http://schemas.microsoft.com/office/powerpoint/2010/main" val="115635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AA7E6E-91D3-40F6-A877-6DC5FDF8670A}"/>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4" name="Espace réservé de la date 3">
            <a:extLst>
              <a:ext uri="{FF2B5EF4-FFF2-40B4-BE49-F238E27FC236}">
                <a16:creationId xmlns:a16="http://schemas.microsoft.com/office/drawing/2014/main" id="{E65AB8FC-40AA-434F-9A6E-1E89415C6C77}"/>
              </a:ext>
            </a:extLst>
          </p:cNvPr>
          <p:cNvSpPr>
            <a:spLocks noGrp="1"/>
          </p:cNvSpPr>
          <p:nvPr>
            <p:ph type="dt" sz="half" idx="2"/>
          </p:nvPr>
        </p:nvSpPr>
        <p:spPr/>
        <p:txBody>
          <a:bodyPr/>
          <a:lstStyle/>
          <a:p>
            <a:fld id="{8E1290DD-BE4D-794B-919C-D565D1B9C67D}" type="datetime1">
              <a:rPr lang="fr-FR" cap="all" smtClean="0"/>
              <a:pPr/>
              <a:t>01/12/2020</a:t>
            </a:fld>
            <a:endParaRPr lang="fr-FR" cap="all" dirty="0"/>
          </a:p>
        </p:txBody>
      </p:sp>
      <p:sp>
        <p:nvSpPr>
          <p:cNvPr id="6" name="Titre 5">
            <a:extLst>
              <a:ext uri="{FF2B5EF4-FFF2-40B4-BE49-F238E27FC236}">
                <a16:creationId xmlns:a16="http://schemas.microsoft.com/office/drawing/2014/main" id="{1877C67C-212D-4A2D-A6AD-1A1A24C82285}"/>
              </a:ext>
            </a:extLst>
          </p:cNvPr>
          <p:cNvSpPr>
            <a:spLocks noGrp="1"/>
          </p:cNvSpPr>
          <p:nvPr>
            <p:ph type="title"/>
          </p:nvPr>
        </p:nvSpPr>
        <p:spPr>
          <a:xfrm>
            <a:off x="323850" y="682801"/>
            <a:ext cx="8454390" cy="539991"/>
          </a:xfrm>
        </p:spPr>
        <p:txBody>
          <a:bodyPr/>
          <a:lstStyle/>
          <a:p>
            <a:pPr indent="457200"/>
            <a:r>
              <a:rPr lang="fr-FR" dirty="0">
                <a:solidFill>
                  <a:schemeClr val="accent2">
                    <a:lumMod val="75000"/>
                  </a:schemeClr>
                </a:solidFill>
              </a:rPr>
              <a:t>Module de </a:t>
            </a:r>
            <a:r>
              <a:rPr lang="fr-FR" dirty="0"/>
              <a:t>Littérature scientifique</a:t>
            </a:r>
            <a:endParaRPr lang="fr-FR" dirty="0">
              <a:solidFill>
                <a:schemeClr val="accent2">
                  <a:lumMod val="75000"/>
                </a:schemeClr>
              </a:solidFill>
            </a:endParaRPr>
          </a:p>
        </p:txBody>
      </p:sp>
      <p:sp>
        <p:nvSpPr>
          <p:cNvPr id="8" name="Espace réservé du pied de page 7">
            <a:extLst>
              <a:ext uri="{FF2B5EF4-FFF2-40B4-BE49-F238E27FC236}">
                <a16:creationId xmlns:a16="http://schemas.microsoft.com/office/drawing/2014/main" id="{52524CC6-BE1A-4BD5-B75A-1C109987CE98}"/>
              </a:ext>
            </a:extLst>
          </p:cNvPr>
          <p:cNvSpPr>
            <a:spLocks noGrp="1"/>
          </p:cNvSpPr>
          <p:nvPr>
            <p:ph type="ftr" sz="quarter" idx="3"/>
          </p:nvPr>
        </p:nvSpPr>
        <p:spPr/>
        <p:txBody>
          <a:bodyPr/>
          <a:lstStyle/>
          <a:p>
            <a:r>
              <a:rPr lang="fr-FR" sz="800" dirty="0"/>
              <a:t>Pôle Data-Plateforme Recherche Innovation (</a:t>
            </a:r>
            <a:r>
              <a:rPr lang="fr-FR" sz="800" dirty="0" err="1"/>
              <a:t>DaPRI</a:t>
            </a:r>
            <a:r>
              <a:rPr lang="fr-FR" sz="800" dirty="0"/>
              <a:t>)</a:t>
            </a:r>
          </a:p>
          <a:p>
            <a:r>
              <a:rPr lang="fr-FR" sz="800" dirty="0">
                <a:solidFill>
                  <a:srgbClr val="C00000"/>
                </a:solidFill>
              </a:rPr>
              <a:t>Cellule de crise Covid-19</a:t>
            </a:r>
          </a:p>
        </p:txBody>
      </p:sp>
      <p:sp>
        <p:nvSpPr>
          <p:cNvPr id="3" name="Espace réservé du texte 2">
            <a:extLst>
              <a:ext uri="{FF2B5EF4-FFF2-40B4-BE49-F238E27FC236}">
                <a16:creationId xmlns:a16="http://schemas.microsoft.com/office/drawing/2014/main" id="{D5D39E9B-A056-4E09-BBB2-7B331F8BB1D8}"/>
              </a:ext>
            </a:extLst>
          </p:cNvPr>
          <p:cNvSpPr>
            <a:spLocks noGrp="1"/>
          </p:cNvSpPr>
          <p:nvPr>
            <p:ph type="body" sz="quarter" idx="14"/>
          </p:nvPr>
        </p:nvSpPr>
        <p:spPr>
          <a:xfrm>
            <a:off x="6710633" y="1779662"/>
            <a:ext cx="2231968" cy="2330489"/>
          </a:xfrm>
        </p:spPr>
        <p:txBody>
          <a:bodyPr/>
          <a:lstStyle/>
          <a:p>
            <a:r>
              <a:rPr lang="fr-FR" sz="1100" dirty="0">
                <a:solidFill>
                  <a:schemeClr val="accent2"/>
                </a:solidFill>
              </a:rPr>
              <a:t>Pour terminer la recherche, saisir dans la barre de recherche</a:t>
            </a:r>
          </a:p>
          <a:p>
            <a:r>
              <a:rPr lang="fr-FR" sz="1100" dirty="0">
                <a:solidFill>
                  <a:schemeClr val="accent2"/>
                </a:solidFill>
              </a:rPr>
              <a:t>‘’COVID-19’’ AND </a:t>
            </a:r>
            <a:r>
              <a:rPr lang="fr-FR" sz="1100" dirty="0" err="1">
                <a:solidFill>
                  <a:schemeClr val="accent2"/>
                </a:solidFill>
              </a:rPr>
              <a:t>hydroxychloroquine</a:t>
            </a:r>
            <a:endParaRPr lang="fr-FR" sz="1100" dirty="0">
              <a:solidFill>
                <a:schemeClr val="accent2"/>
              </a:solidFill>
            </a:endParaRPr>
          </a:p>
          <a:p>
            <a:pPr marL="263525" indent="-171450">
              <a:buFont typeface="Wingdings" panose="05000000000000000000" pitchFamily="2" charset="2"/>
              <a:buChar char="ü"/>
            </a:pPr>
            <a:r>
              <a:rPr lang="fr-FR" sz="1100" dirty="0">
                <a:solidFill>
                  <a:schemeClr val="accent2"/>
                </a:solidFill>
              </a:rPr>
              <a:t>48 documents correspondent a la sélection</a:t>
            </a:r>
          </a:p>
          <a:p>
            <a:endParaRPr lang="fr-FR" sz="1100" dirty="0">
              <a:solidFill>
                <a:schemeClr val="accent2"/>
              </a:solidFill>
            </a:endParaRPr>
          </a:p>
          <a:p>
            <a:r>
              <a:rPr lang="fr-FR" sz="1100" i="1" dirty="0">
                <a:solidFill>
                  <a:schemeClr val="bg2"/>
                </a:solidFill>
              </a:rPr>
              <a:t>Attention a bien mettre les ‘’ autour de COVID-19 sinon le moteur de recherche va chercher COVID et 19 </a:t>
            </a:r>
          </a:p>
        </p:txBody>
      </p:sp>
      <p:sp>
        <p:nvSpPr>
          <p:cNvPr id="5" name="Espace réservé du texte 4">
            <a:extLst>
              <a:ext uri="{FF2B5EF4-FFF2-40B4-BE49-F238E27FC236}">
                <a16:creationId xmlns:a16="http://schemas.microsoft.com/office/drawing/2014/main" id="{FC9EF6FA-57A9-4F4C-B0EE-0733D5E198DD}"/>
              </a:ext>
            </a:extLst>
          </p:cNvPr>
          <p:cNvSpPr>
            <a:spLocks noGrp="1"/>
          </p:cNvSpPr>
          <p:nvPr>
            <p:ph type="body" sz="quarter" idx="13"/>
          </p:nvPr>
        </p:nvSpPr>
        <p:spPr>
          <a:xfrm>
            <a:off x="6710633" y="1501470"/>
            <a:ext cx="2457925" cy="350200"/>
          </a:xfrm>
        </p:spPr>
        <p:txBody>
          <a:bodyPr/>
          <a:lstStyle/>
          <a:p>
            <a:pPr indent="0"/>
            <a:r>
              <a:rPr lang="fr-FR" dirty="0">
                <a:solidFill>
                  <a:schemeClr val="accent2"/>
                </a:solidFill>
              </a:rPr>
              <a:t>Effectuer une recherche</a:t>
            </a:r>
          </a:p>
        </p:txBody>
      </p:sp>
      <p:pic>
        <p:nvPicPr>
          <p:cNvPr id="15" name="Image 14">
            <a:extLst>
              <a:ext uri="{FF2B5EF4-FFF2-40B4-BE49-F238E27FC236}">
                <a16:creationId xmlns:a16="http://schemas.microsoft.com/office/drawing/2014/main" id="{915D9989-3146-41F6-A6D7-44C11C21486B}"/>
              </a:ext>
            </a:extLst>
          </p:cNvPr>
          <p:cNvPicPr>
            <a:picLocks noChangeAspect="1"/>
          </p:cNvPicPr>
          <p:nvPr/>
        </p:nvPicPr>
        <p:blipFill>
          <a:blip r:embed="rId2">
            <a:duotone>
              <a:schemeClr val="accent2">
                <a:shade val="45000"/>
                <a:satMod val="135000"/>
              </a:schemeClr>
              <a:prstClr val="white"/>
            </a:duotone>
          </a:blip>
          <a:stretch>
            <a:fillRect/>
          </a:stretch>
        </p:blipFill>
        <p:spPr>
          <a:xfrm>
            <a:off x="380107" y="704772"/>
            <a:ext cx="432851" cy="432851"/>
          </a:xfrm>
          <a:prstGeom prst="rect">
            <a:avLst/>
          </a:prstGeom>
        </p:spPr>
      </p:pic>
      <p:grpSp>
        <p:nvGrpSpPr>
          <p:cNvPr id="10" name="Groupe 9">
            <a:extLst>
              <a:ext uri="{FF2B5EF4-FFF2-40B4-BE49-F238E27FC236}">
                <a16:creationId xmlns:a16="http://schemas.microsoft.com/office/drawing/2014/main" id="{007D1D86-A146-472F-9522-B39BF658CBD5}"/>
              </a:ext>
            </a:extLst>
          </p:cNvPr>
          <p:cNvGrpSpPr/>
          <p:nvPr/>
        </p:nvGrpSpPr>
        <p:grpSpPr>
          <a:xfrm>
            <a:off x="2158" y="1210540"/>
            <a:ext cx="7475713" cy="3602004"/>
            <a:chOff x="2158" y="1210540"/>
            <a:chExt cx="7475713" cy="3602004"/>
          </a:xfrm>
        </p:grpSpPr>
        <p:pic>
          <p:nvPicPr>
            <p:cNvPr id="19" name="Image 18">
              <a:extLst>
                <a:ext uri="{FF2B5EF4-FFF2-40B4-BE49-F238E27FC236}">
                  <a16:creationId xmlns:a16="http://schemas.microsoft.com/office/drawing/2014/main" id="{04ACA85D-056A-45DC-B12A-262E13401382}"/>
                </a:ext>
              </a:extLst>
            </p:cNvPr>
            <p:cNvPicPr>
              <a:picLocks noChangeAspect="1"/>
            </p:cNvPicPr>
            <p:nvPr/>
          </p:nvPicPr>
          <p:blipFill>
            <a:blip r:embed="rId3"/>
            <a:stretch>
              <a:fillRect/>
            </a:stretch>
          </p:blipFill>
          <p:spPr>
            <a:xfrm>
              <a:off x="1309879" y="1478598"/>
              <a:ext cx="4856709" cy="2160240"/>
            </a:xfrm>
            <a:prstGeom prst="rect">
              <a:avLst/>
            </a:prstGeom>
          </p:spPr>
        </p:pic>
        <p:pic>
          <p:nvPicPr>
            <p:cNvPr id="32" name="Image 31">
              <a:extLst>
                <a:ext uri="{FF2B5EF4-FFF2-40B4-BE49-F238E27FC236}">
                  <a16:creationId xmlns:a16="http://schemas.microsoft.com/office/drawing/2014/main" id="{239AE0C0-6DC5-46A3-85EE-22CA9E80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 y="1210540"/>
              <a:ext cx="7475713" cy="360200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1" name="Image 20">
            <a:extLst>
              <a:ext uri="{FF2B5EF4-FFF2-40B4-BE49-F238E27FC236}">
                <a16:creationId xmlns:a16="http://schemas.microsoft.com/office/drawing/2014/main" id="{80E71058-D853-4F34-902C-31ECDCEE5DCB}"/>
              </a:ext>
            </a:extLst>
          </p:cNvPr>
          <p:cNvPicPr>
            <a:picLocks noChangeAspect="1"/>
          </p:cNvPicPr>
          <p:nvPr/>
        </p:nvPicPr>
        <p:blipFill rotWithShape="1">
          <a:blip r:embed="rId3"/>
          <a:srcRect l="-1" t="7212" r="80040" b="84407"/>
          <a:stretch/>
        </p:blipFill>
        <p:spPr>
          <a:xfrm>
            <a:off x="509290" y="2296416"/>
            <a:ext cx="4116034" cy="768801"/>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FD697A54-B325-4038-A651-DC5F83026CEA}"/>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flipH="1" flipV="1">
            <a:off x="2120260" y="1639913"/>
            <a:ext cx="559454" cy="634918"/>
          </a:xfrm>
          <a:prstGeom prst="rect">
            <a:avLst/>
          </a:prstGeom>
        </p:spPr>
      </p:pic>
      <p:pic>
        <p:nvPicPr>
          <p:cNvPr id="16" name="Image 15">
            <a:extLst>
              <a:ext uri="{FF2B5EF4-FFF2-40B4-BE49-F238E27FC236}">
                <a16:creationId xmlns:a16="http://schemas.microsoft.com/office/drawing/2014/main" id="{F125B233-0652-4663-9DE7-9F41D12136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55" b="92464" l="9790" r="89860">
                        <a14:foregroundMark x1="22727" y1="57681" x2="61888" y2="83768"/>
                        <a14:foregroundMark x1="61888" y1="83768" x2="73077" y2="87536"/>
                        <a14:foregroundMark x1="46503" y1="88116" x2="72378" y2="57681"/>
                        <a14:foregroundMark x1="40909" y1="53913" x2="71678" y2="72754"/>
                        <a14:foregroundMark x1="58042" y1="55942" x2="73776" y2="68406"/>
                        <a14:foregroundMark x1="73776" y1="68406" x2="75524" y2="68986"/>
                        <a14:foregroundMark x1="61189" y1="47826" x2="77622" y2="55652"/>
                        <a14:foregroundMark x1="77622" y1="55652" x2="77972" y2="55652"/>
                        <a14:foregroundMark x1="52448" y1="48986" x2="57692" y2="45797"/>
                        <a14:foregroundMark x1="42657" y1="48986" x2="36713" y2="22029"/>
                        <a14:foregroundMark x1="44406" y1="85217" x2="70280" y2="78261"/>
                        <a14:foregroundMark x1="45804" y1="92464" x2="73776" y2="84638"/>
                        <a14:foregroundMark x1="36014" y1="9855" x2="36014" y2="9855"/>
                        <a14:foregroundMark x1="36014" y1="13913" x2="51748" y2="19130"/>
                        <a14:foregroundMark x1="33217" y1="20580" x2="34615" y2="17101"/>
                      </a14:backgroundRemoval>
                    </a14:imgEffect>
                  </a14:imgLayer>
                </a14:imgProps>
              </a:ext>
            </a:extLst>
          </a:blip>
          <a:stretch>
            <a:fillRect/>
          </a:stretch>
        </p:blipFill>
        <p:spPr>
          <a:xfrm>
            <a:off x="2584675" y="2680816"/>
            <a:ext cx="284107" cy="342717"/>
          </a:xfrm>
          <a:prstGeom prst="rect">
            <a:avLst/>
          </a:prstGeom>
        </p:spPr>
      </p:pic>
      <p:grpSp>
        <p:nvGrpSpPr>
          <p:cNvPr id="12" name="Groupe 11">
            <a:extLst>
              <a:ext uri="{FF2B5EF4-FFF2-40B4-BE49-F238E27FC236}">
                <a16:creationId xmlns:a16="http://schemas.microsoft.com/office/drawing/2014/main" id="{518F3E95-32DF-4071-AEA5-EA46DC5A4D46}"/>
              </a:ext>
            </a:extLst>
          </p:cNvPr>
          <p:cNvGrpSpPr/>
          <p:nvPr/>
        </p:nvGrpSpPr>
        <p:grpSpPr>
          <a:xfrm>
            <a:off x="7159413" y="579608"/>
            <a:ext cx="1286367" cy="1286367"/>
            <a:chOff x="7159413" y="579608"/>
            <a:chExt cx="1286367" cy="1286367"/>
          </a:xfrm>
        </p:grpSpPr>
        <p:pic>
          <p:nvPicPr>
            <p:cNvPr id="24" name="Image 23">
              <a:extLst>
                <a:ext uri="{FF2B5EF4-FFF2-40B4-BE49-F238E27FC236}">
                  <a16:creationId xmlns:a16="http://schemas.microsoft.com/office/drawing/2014/main" id="{7D9631F7-8DCB-452B-ADE1-BD5C1F2A5A95}"/>
                </a:ext>
              </a:extLst>
            </p:cNvPr>
            <p:cNvPicPr>
              <a:picLocks noChangeAspect="1"/>
            </p:cNvPicPr>
            <p:nvPr/>
          </p:nvPicPr>
          <p:blipFill>
            <a:blip r:embed="rId8"/>
            <a:stretch>
              <a:fillRect/>
            </a:stretch>
          </p:blipFill>
          <p:spPr>
            <a:xfrm>
              <a:off x="7159413" y="579608"/>
              <a:ext cx="1286367" cy="1286367"/>
            </a:xfrm>
            <a:prstGeom prst="rect">
              <a:avLst/>
            </a:prstGeom>
          </p:spPr>
        </p:pic>
        <p:pic>
          <p:nvPicPr>
            <p:cNvPr id="25" name="Image 24">
              <a:extLst>
                <a:ext uri="{FF2B5EF4-FFF2-40B4-BE49-F238E27FC236}">
                  <a16:creationId xmlns:a16="http://schemas.microsoft.com/office/drawing/2014/main" id="{1F4F890A-1107-477C-8D9F-0CBB6C4078C4}"/>
                </a:ext>
              </a:extLst>
            </p:cNvPr>
            <p:cNvPicPr>
              <a:picLocks noChangeAspect="1"/>
            </p:cNvPicPr>
            <p:nvPr/>
          </p:nvPicPr>
          <p:blipFill>
            <a:blip r:embed="rId9"/>
            <a:stretch>
              <a:fillRect/>
            </a:stretch>
          </p:blipFill>
          <p:spPr>
            <a:xfrm>
              <a:off x="7799277" y="1033997"/>
              <a:ext cx="539991" cy="539991"/>
            </a:xfrm>
            <a:prstGeom prst="rect">
              <a:avLst/>
            </a:prstGeom>
          </p:spPr>
        </p:pic>
      </p:grpSp>
    </p:spTree>
    <p:extLst>
      <p:ext uri="{BB962C8B-B14F-4D97-AF65-F5344CB8AC3E}">
        <p14:creationId xmlns:p14="http://schemas.microsoft.com/office/powerpoint/2010/main" val="222374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CA0669F0B19A4C97051E69122EADC1" ma:contentTypeVersion="13" ma:contentTypeDescription="Create a new document." ma:contentTypeScope="" ma:versionID="7c5abc8c34da993ce6ea2577205798e9">
  <xsd:schema xmlns:xsd="http://www.w3.org/2001/XMLSchema" xmlns:xs="http://www.w3.org/2001/XMLSchema" xmlns:p="http://schemas.microsoft.com/office/2006/metadata/properties" xmlns:ns3="a42bd279-a8da-4671-9755-026c37bf28de" xmlns:ns4="a1dd4b54-d447-4676-85ec-4540d2ef041e" targetNamespace="http://schemas.microsoft.com/office/2006/metadata/properties" ma:root="true" ma:fieldsID="8402a2a6a2450f850dfac8fd307c96a2" ns3:_="" ns4:_="">
    <xsd:import namespace="a42bd279-a8da-4671-9755-026c37bf28de"/>
    <xsd:import namespace="a1dd4b54-d447-4676-85ec-4540d2ef041e"/>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DateTaken" minOccurs="0"/>
                <xsd:element ref="ns3:MediaServiceAutoTags" minOccurs="0"/>
                <xsd:element ref="ns3:MediaServiceLocation" minOccurs="0"/>
                <xsd:element ref="ns3:MediaServiceOCR"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bd279-a8da-4671-9755-026c37bf28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dd4b54-d447-4676-85ec-4540d2ef041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0E16EB-F4DF-4D4B-B457-CF7E8DCF3B3F}">
  <ds:schemaRefs>
    <ds:schemaRef ds:uri="http://schemas.openxmlformats.org/package/2006/metadata/core-properties"/>
    <ds:schemaRef ds:uri="http://purl.org/dc/dcmitype/"/>
    <ds:schemaRef ds:uri="a1dd4b54-d447-4676-85ec-4540d2ef041e"/>
    <ds:schemaRef ds:uri="http://schemas.microsoft.com/office/infopath/2007/PartnerControls"/>
    <ds:schemaRef ds:uri="http://schemas.microsoft.com/office/2006/documentManagement/types"/>
    <ds:schemaRef ds:uri="http://schemas.microsoft.com/office/2006/metadata/properties"/>
    <ds:schemaRef ds:uri="a42bd279-a8da-4671-9755-026c37bf28de"/>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A712C18F-F36B-456C-9BB6-9A0FC8CFE775}">
  <ds:schemaRefs>
    <ds:schemaRef ds:uri="http://schemas.microsoft.com/sharepoint/v3/contenttype/forms"/>
  </ds:schemaRefs>
</ds:datastoreItem>
</file>

<file path=customXml/itemProps3.xml><?xml version="1.0" encoding="utf-8"?>
<ds:datastoreItem xmlns:ds="http://schemas.openxmlformats.org/officeDocument/2006/customXml" ds:itemID="{1656D89B-2E86-4088-AE43-A27FD0477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bd279-a8da-4671-9755-026c37bf28de"/>
    <ds:schemaRef ds:uri="a1dd4b54-d447-4676-85ec-4540d2ef0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TEMPLATE_INTITULE_OFFICIEL</Template>
  <TotalTime>1310</TotalTime>
  <Words>879</Words>
  <Application>Microsoft Office PowerPoint</Application>
  <PresentationFormat>Affichage à l'écran (16:9)</PresentationFormat>
  <Paragraphs>132</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Wingdings</vt:lpstr>
      <vt:lpstr>TEMPLATE_INTITULE_OFFICIEL</vt:lpstr>
      <vt:lpstr>Guide utilisateur  Module de Littérature scientifique</vt:lpstr>
      <vt:lpstr>     Module de Littérature scientifique</vt:lpstr>
      <vt:lpstr>Module de Littérature scientifique</vt:lpstr>
      <vt:lpstr>Module de Littérature scientifique</vt:lpstr>
      <vt:lpstr>Module de Littérature scientifique</vt:lpstr>
      <vt:lpstr>Module de Littérature scientifique</vt:lpstr>
      <vt:lpstr>Module de Littérature scientifique</vt:lpstr>
      <vt:lpstr>Module de Littérature scientifique</vt:lpstr>
      <vt:lpstr>Module de Littérature scientifique</vt:lpstr>
      <vt:lpstr>Module de Littérature scientifique</vt:lpstr>
      <vt:lpstr>Module de Littérature scientifique</vt:lpstr>
      <vt:lpstr>Module de Littérature scientifique</vt:lpstr>
    </vt:vector>
  </TitlesOfParts>
  <Manager>Client</Manager>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pierre.maurel</dc:creator>
  <cp:lastModifiedBy>SEHR, Léo (DGS/COVID-19)</cp:lastModifiedBy>
  <cp:revision>103</cp:revision>
  <cp:lastPrinted>2020-11-26T14:35:33Z</cp:lastPrinted>
  <dcterms:created xsi:type="dcterms:W3CDTF">2020-04-07T14:52:41Z</dcterms:created>
  <dcterms:modified xsi:type="dcterms:W3CDTF">2020-12-01T11:00:29Z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0x010100E5CA0669F0B19A4C97051E69122EADC1</vt:lpwstr>
  </property>
</Properties>
</file>